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56" r:id="rId2"/>
    <p:sldId id="358" r:id="rId3"/>
    <p:sldId id="260" r:id="rId4"/>
    <p:sldId id="261" r:id="rId5"/>
    <p:sldId id="263" r:id="rId6"/>
    <p:sldId id="264" r:id="rId7"/>
    <p:sldId id="265" r:id="rId8"/>
    <p:sldId id="359" r:id="rId9"/>
    <p:sldId id="360" r:id="rId10"/>
    <p:sldId id="270" r:id="rId11"/>
    <p:sldId id="271" r:id="rId12"/>
    <p:sldId id="273" r:id="rId13"/>
    <p:sldId id="274" r:id="rId14"/>
    <p:sldId id="275" r:id="rId15"/>
    <p:sldId id="276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301" r:id="rId35"/>
    <p:sldId id="302" r:id="rId36"/>
    <p:sldId id="303" r:id="rId37"/>
    <p:sldId id="304" r:id="rId38"/>
    <p:sldId id="305" r:id="rId39"/>
    <p:sldId id="306" r:id="rId40"/>
    <p:sldId id="307" r:id="rId41"/>
    <p:sldId id="308" r:id="rId42"/>
    <p:sldId id="314" r:id="rId43"/>
    <p:sldId id="315" r:id="rId44"/>
    <p:sldId id="316" r:id="rId45"/>
    <p:sldId id="317" r:id="rId46"/>
    <p:sldId id="318" r:id="rId47"/>
    <p:sldId id="319" r:id="rId48"/>
    <p:sldId id="320" r:id="rId49"/>
    <p:sldId id="321" r:id="rId50"/>
    <p:sldId id="322" r:id="rId51"/>
    <p:sldId id="323" r:id="rId52"/>
    <p:sldId id="324" r:id="rId53"/>
    <p:sldId id="325" r:id="rId54"/>
    <p:sldId id="326" r:id="rId55"/>
    <p:sldId id="327" r:id="rId56"/>
    <p:sldId id="328" r:id="rId57"/>
    <p:sldId id="329" r:id="rId58"/>
    <p:sldId id="330" r:id="rId59"/>
    <p:sldId id="331" r:id="rId60"/>
    <p:sldId id="332" r:id="rId61"/>
    <p:sldId id="333" r:id="rId62"/>
    <p:sldId id="334" r:id="rId63"/>
    <p:sldId id="335" r:id="rId64"/>
    <p:sldId id="336" r:id="rId65"/>
    <p:sldId id="337" r:id="rId66"/>
    <p:sldId id="338" r:id="rId67"/>
    <p:sldId id="339" r:id="rId68"/>
    <p:sldId id="340" r:id="rId69"/>
    <p:sldId id="341" r:id="rId70"/>
    <p:sldId id="342" r:id="rId71"/>
    <p:sldId id="343" r:id="rId72"/>
    <p:sldId id="344" r:id="rId73"/>
    <p:sldId id="345" r:id="rId74"/>
    <p:sldId id="346" r:id="rId75"/>
    <p:sldId id="347" r:id="rId76"/>
    <p:sldId id="348" r:id="rId77"/>
    <p:sldId id="349" r:id="rId78"/>
    <p:sldId id="350" r:id="rId79"/>
    <p:sldId id="351" r:id="rId80"/>
    <p:sldId id="352" r:id="rId81"/>
    <p:sldId id="353" r:id="rId82"/>
    <p:sldId id="354" r:id="rId83"/>
    <p:sldId id="355" r:id="rId84"/>
    <p:sldId id="361" r:id="rId85"/>
  </p:sldIdLst>
  <p:sldSz cx="12192000" cy="6858000"/>
  <p:notesSz cx="6858000" cy="9144000"/>
  <p:custDataLst>
    <p:tags r:id="rId8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547" autoAdjust="0"/>
    <p:restoredTop sz="94660"/>
  </p:normalViewPr>
  <p:slideViewPr>
    <p:cSldViewPr snapToGrid="0">
      <p:cViewPr>
        <p:scale>
          <a:sx n="100" d="100"/>
          <a:sy n="100" d="100"/>
        </p:scale>
        <p:origin x="-852" y="-1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hdphoto1.wdp>
</file>

<file path=ppt/media/hdphoto2.wdp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0CC7CE-BE99-4094-84F4-95D3869E4F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9E726BB-6478-4FCE-959B-28D21897F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157C1D-28B9-4162-9F6D-D2E106445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7B1D5D-46DB-4D17-8034-81407B277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52B7FE-9801-49B9-92DD-C16AAFB2A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074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FE93E5-C53D-4448-BEA4-64F5000EC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E0628AD-6AF0-4CC6-91CE-F311DE081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90B137-7DA5-423F-8549-FBC102B50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7A5E46-D990-4A88-BCEE-4FBF42D2A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6907C0-87EB-407D-80E9-7B80C0544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397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5B78806-5BA7-4A70-824B-BC8CE97F39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B7910C-935B-46AF-B67D-8B5EC5CEF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39C0EA-C80D-4F00-9CC2-AAE3A60E9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6D50D0-7103-423F-87AB-4FF1C46B3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518A53-8403-4D13-83BD-DFEE0E7FA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452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0CF52E-60D7-44CC-A964-41A51B5C5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2DBDC2-1F82-4478-9A5E-179CCF87F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6333A2-BD89-472C-8A9D-384A1A629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D8CE91-F41B-418C-8CC4-A29D6A369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211A56-1C86-4035-B15D-C81E715AA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973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5B2620-6883-4446-96C7-19D0CC3F5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398A9-A1F7-43B5-A978-C7436DEE0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66ADED-B682-4AD4-A4F7-8C9667119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C895BE-4668-4EE7-881F-F62AE2A13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2B4738-E654-4229-A8BB-39441F057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190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E9F444-C18F-4699-86A6-7015CA40C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A74CE2-CF66-4F3E-BA10-B44D47DC70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03AB30C-1284-49DA-8BDC-9C1FF828D1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428C75-6FC5-4499-9E29-272817CD7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75AA36-D93E-44AE-89D9-82EF180E6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2583D4-3D4A-49E6-A475-22E2F23B0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72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300746-AF62-4EF3-BDA8-9F8D18DA7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6AFED7-E44F-4168-B7C8-B742D26F5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8D677B2-C2A3-4B42-B0E8-5287DAC71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57F2EE9-5100-45A9-B5C8-8BE9403982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88D9554-51CC-43F9-8D07-324B4B99DF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B79041F-589D-4ECA-A2A7-906E6AE25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AAB4EEE-C551-4D0B-A76F-1DB9B7A7D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331DEC4-964E-4E39-9F69-00B21874B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7522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66B89F-89A8-4999-BA45-22AB54788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6D90357-F2E2-4799-AAA1-6BF78DD70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CC5D379-42F7-4BE9-AAF7-460501BA7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2756565-5996-44EE-9071-8D990BB5D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195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3D48693-1CC3-4D02-ADDB-9D5569F5C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DD136F0-EC9C-4ACF-870A-B39BDD027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5D4A38-99CA-43EC-BEE2-686FE6524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1428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257431-E191-4D51-B55B-CFFAD6476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6B974F-A306-4ABB-A38C-5FA0E1E83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5707045-03EC-4349-8237-57FEC047C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B7683FD-4459-4153-9D5E-8D01C2522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DED864-6A6B-4E31-B7B9-BB5CE27FB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C4E752-6A11-491B-9E1A-EE89BD20B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299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CF8077-A232-4037-885D-22EA2CA4B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383E01A-8E33-4D6F-8169-7C1D6EBF82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21EC29-5010-47F7-AC10-A8C35CDCD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E1299C-BBBD-420F-BB7F-1942EB7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9536B0-87FC-416F-B250-DF038A066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A6B037-D59B-4D80-8250-2C71EB4E0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233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A2071A9-6918-4CE6-B413-A56A20DBF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CCC631-2D48-4573-BC9A-86ACC810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4A6580-D6B5-4E51-8CD2-56FD35CB69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719C8-42AE-454C-8994-B9D7FCA49A26}" type="datetimeFigureOut">
              <a:rPr lang="zh-CN" altLang="en-US" smtClean="0"/>
              <a:t>2021.4.28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D4BBE5-E9B3-423D-97C1-CE82858D62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E10C82-7A96-4771-90B6-A35D49D1E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5DD79-3BC5-4067-AFE9-A5AF6EFD71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199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7.xml"/><Relationship Id="rId13" Type="http://schemas.openxmlformats.org/officeDocument/2006/relationships/tags" Target="../tags/tag12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2.xml"/><Relationship Id="rId21" Type="http://schemas.openxmlformats.org/officeDocument/2006/relationships/image" Target="../media/image3.png"/><Relationship Id="rId7" Type="http://schemas.openxmlformats.org/officeDocument/2006/relationships/tags" Target="../tags/tag6.xml"/><Relationship Id="rId12" Type="http://schemas.openxmlformats.org/officeDocument/2006/relationships/tags" Target="../tags/tag11.xml"/><Relationship Id="rId17" Type="http://schemas.openxmlformats.org/officeDocument/2006/relationships/tags" Target="../tags/tag16.xml"/><Relationship Id="rId2" Type="http://schemas.openxmlformats.org/officeDocument/2006/relationships/audio" Target="../media/media1.m4a"/><Relationship Id="rId16" Type="http://schemas.openxmlformats.org/officeDocument/2006/relationships/tags" Target="../tags/tag15.xml"/><Relationship Id="rId20" Type="http://schemas.openxmlformats.org/officeDocument/2006/relationships/image" Target="../media/image2.png"/><Relationship Id="rId1" Type="http://schemas.microsoft.com/office/2007/relationships/media" Target="../media/media1.m4a"/><Relationship Id="rId6" Type="http://schemas.openxmlformats.org/officeDocument/2006/relationships/tags" Target="../tags/tag5.xml"/><Relationship Id="rId11" Type="http://schemas.openxmlformats.org/officeDocument/2006/relationships/tags" Target="../tags/tag10.xml"/><Relationship Id="rId5" Type="http://schemas.openxmlformats.org/officeDocument/2006/relationships/tags" Target="../tags/tag4.xml"/><Relationship Id="rId15" Type="http://schemas.openxmlformats.org/officeDocument/2006/relationships/tags" Target="../tags/tag14.xml"/><Relationship Id="rId23" Type="http://schemas.openxmlformats.org/officeDocument/2006/relationships/image" Target="../media/image4.png"/><Relationship Id="rId10" Type="http://schemas.openxmlformats.org/officeDocument/2006/relationships/tags" Target="../tags/tag9.xml"/><Relationship Id="rId19" Type="http://schemas.openxmlformats.org/officeDocument/2006/relationships/image" Target="../media/image1.png"/><Relationship Id="rId4" Type="http://schemas.openxmlformats.org/officeDocument/2006/relationships/tags" Target="../tags/tag3.xml"/><Relationship Id="rId9" Type="http://schemas.openxmlformats.org/officeDocument/2006/relationships/tags" Target="../tags/tag8.xml"/><Relationship Id="rId14" Type="http://schemas.openxmlformats.org/officeDocument/2006/relationships/tags" Target="../tags/tag13.xml"/><Relationship Id="rId22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1.xml"/><Relationship Id="rId4" Type="http://schemas.openxmlformats.org/officeDocument/2006/relationships/tags" Target="../tags/tag3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image" Target="../media/image6.jp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61.xml"/><Relationship Id="rId4" Type="http://schemas.openxmlformats.org/officeDocument/2006/relationships/tags" Target="../tags/tag6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6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6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6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77.xml"/><Relationship Id="rId4" Type="http://schemas.openxmlformats.org/officeDocument/2006/relationships/tags" Target="../tags/tag7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9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87.xml"/><Relationship Id="rId4" Type="http://schemas.openxmlformats.org/officeDocument/2006/relationships/tags" Target="../tags/tag8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9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0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6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8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9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0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3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108.xml"/><Relationship Id="rId4" Type="http://schemas.openxmlformats.org/officeDocument/2006/relationships/tags" Target="../tags/tag10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9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0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>
            <a:extLst>
              <a:ext uri="{FF2B5EF4-FFF2-40B4-BE49-F238E27FC236}">
                <a16:creationId xmlns:a16="http://schemas.microsoft.com/office/drawing/2014/main" id="{2D5A6B72-5193-4565-A69A-B506F0CED9AD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8"/>
            <a:ext cx="12192000" cy="6837487"/>
          </a:xfrm>
          <a:prstGeom prst="rect">
            <a:avLst/>
          </a:prstGeom>
        </p:spPr>
      </p:pic>
      <p:pic>
        <p:nvPicPr>
          <p:cNvPr id="2" name="pocket_flash_musice_636596665164768160">
            <a:hlinkClick r:id="" action="ppaction://media"/>
            <a:extLst>
              <a:ext uri="{FF2B5EF4-FFF2-40B4-BE49-F238E27FC236}">
                <a16:creationId xmlns:a16="http://schemas.microsoft.com/office/drawing/2014/main" id="{83B33A88-6A43-4BC1-BABA-C980E402E1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128766" y="154821"/>
            <a:ext cx="127000" cy="127000"/>
          </a:xfrm>
          <a:prstGeom prst="rect">
            <a:avLst/>
          </a:prstGeom>
        </p:spPr>
      </p:pic>
      <p:grpSp>
        <p:nvGrpSpPr>
          <p:cNvPr id="16" name="PA-组合 14">
            <a:extLst>
              <a:ext uri="{FF2B5EF4-FFF2-40B4-BE49-F238E27FC236}">
                <a16:creationId xmlns:a16="http://schemas.microsoft.com/office/drawing/2014/main" id="{D66C73FE-CFCB-42E0-ADA3-9820414AB819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280670" y="304165"/>
            <a:ext cx="11630660" cy="6249670"/>
            <a:chOff x="279400" y="309245"/>
            <a:chExt cx="11630660" cy="6249670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A2DCAA65-15C8-4C27-B009-954843D63A16}"/>
                </a:ext>
              </a:extLst>
            </p:cNvPr>
            <p:cNvGrpSpPr/>
            <p:nvPr/>
          </p:nvGrpSpPr>
          <p:grpSpPr>
            <a:xfrm>
              <a:off x="344169" y="364490"/>
              <a:ext cx="11132749" cy="6127115"/>
              <a:chOff x="524" y="576"/>
              <a:chExt cx="16490" cy="9649"/>
            </a:xfrm>
          </p:grpSpPr>
          <p:cxnSp>
            <p:nvCxnSpPr>
              <p:cNvPr id="34" name="PA-直接连接符 34">
                <a:extLst>
                  <a:ext uri="{FF2B5EF4-FFF2-40B4-BE49-F238E27FC236}">
                    <a16:creationId xmlns:a16="http://schemas.microsoft.com/office/drawing/2014/main" id="{85239BF9-E95B-4BC2-B66D-9AA1A01F945C}"/>
                  </a:ext>
                </a:extLst>
              </p:cNvPr>
              <p:cNvCxnSpPr/>
              <p:nvPr>
                <p:custDataLst>
                  <p:tags r:id="rId15"/>
                </p:custDataLst>
              </p:nvPr>
            </p:nvCxnSpPr>
            <p:spPr>
              <a:xfrm>
                <a:off x="524" y="576"/>
                <a:ext cx="1019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PA-直接连接符 35">
                <a:extLst>
                  <a:ext uri="{FF2B5EF4-FFF2-40B4-BE49-F238E27FC236}">
                    <a16:creationId xmlns:a16="http://schemas.microsoft.com/office/drawing/2014/main" id="{C3EF7BC3-B5F4-42E9-8AE5-A1A88CF38A47}"/>
                  </a:ext>
                </a:extLst>
              </p:cNvPr>
              <p:cNvCxnSpPr/>
              <p:nvPr>
                <p:custDataLst>
                  <p:tags r:id="rId16"/>
                </p:custDataLst>
              </p:nvPr>
            </p:nvCxnSpPr>
            <p:spPr>
              <a:xfrm flipH="1">
                <a:off x="524" y="576"/>
                <a:ext cx="12" cy="9649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PA-直接连接符 36">
                <a:extLst>
                  <a:ext uri="{FF2B5EF4-FFF2-40B4-BE49-F238E27FC236}">
                    <a16:creationId xmlns:a16="http://schemas.microsoft.com/office/drawing/2014/main" id="{394A4DA6-4BD2-42FA-84DA-EA12699738CD}"/>
                  </a:ext>
                </a:extLst>
              </p:cNvPr>
              <p:cNvCxnSpPr/>
              <p:nvPr>
                <p:custDataLst>
                  <p:tags r:id="rId17"/>
                </p:custDataLst>
              </p:nvPr>
            </p:nvCxnSpPr>
            <p:spPr>
              <a:xfrm>
                <a:off x="524" y="10225"/>
                <a:ext cx="16491" cy="1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2B66D9F8-CD8D-4741-B0F1-75AF78F2A3BC}"/>
                </a:ext>
              </a:extLst>
            </p:cNvPr>
            <p:cNvGrpSpPr/>
            <p:nvPr/>
          </p:nvGrpSpPr>
          <p:grpSpPr>
            <a:xfrm>
              <a:off x="991236" y="365125"/>
              <a:ext cx="10873740" cy="6127750"/>
              <a:chOff x="2194" y="575"/>
              <a:chExt cx="16491" cy="9650"/>
            </a:xfrm>
          </p:grpSpPr>
          <p:cxnSp>
            <p:nvCxnSpPr>
              <p:cNvPr id="31" name="PA-直接连接符 31">
                <a:extLst>
                  <a:ext uri="{FF2B5EF4-FFF2-40B4-BE49-F238E27FC236}">
                    <a16:creationId xmlns:a16="http://schemas.microsoft.com/office/drawing/2014/main" id="{A10D07D3-ABDA-4F39-A1AF-7E11F26FC285}"/>
                  </a:ext>
                </a:extLst>
              </p:cNvPr>
              <p:cNvCxnSpPr/>
              <p:nvPr>
                <p:custDataLst>
                  <p:tags r:id="rId12"/>
                </p:custDataLst>
              </p:nvPr>
            </p:nvCxnSpPr>
            <p:spPr>
              <a:xfrm>
                <a:off x="17666" y="10225"/>
                <a:ext cx="1019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PA-直接连接符 32">
                <a:extLst>
                  <a:ext uri="{FF2B5EF4-FFF2-40B4-BE49-F238E27FC236}">
                    <a16:creationId xmlns:a16="http://schemas.microsoft.com/office/drawing/2014/main" id="{C270D161-A412-417F-9CE0-E904F50E9ACD}"/>
                  </a:ext>
                </a:extLst>
              </p:cNvPr>
              <p:cNvCxnSpPr/>
              <p:nvPr>
                <p:custDataLst>
                  <p:tags r:id="rId13"/>
                </p:custDataLst>
              </p:nvPr>
            </p:nvCxnSpPr>
            <p:spPr>
              <a:xfrm>
                <a:off x="2194" y="576"/>
                <a:ext cx="16491" cy="1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PA-直接连接符 33">
                <a:extLst>
                  <a:ext uri="{FF2B5EF4-FFF2-40B4-BE49-F238E27FC236}">
                    <a16:creationId xmlns:a16="http://schemas.microsoft.com/office/drawing/2014/main" id="{A15388D6-B3F2-4DBE-9156-E3DEDF2E1FC0}"/>
                  </a:ext>
                </a:extLst>
              </p:cNvPr>
              <p:cNvCxnSpPr/>
              <p:nvPr>
                <p:custDataLst>
                  <p:tags r:id="rId14"/>
                </p:custDataLst>
              </p:nvPr>
            </p:nvCxnSpPr>
            <p:spPr>
              <a:xfrm flipH="1">
                <a:off x="18673" y="575"/>
                <a:ext cx="12" cy="9649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22CEEB4F-D8F8-483C-B86F-C9BA7639985C}"/>
                </a:ext>
              </a:extLst>
            </p:cNvPr>
            <p:cNvGrpSpPr/>
            <p:nvPr/>
          </p:nvGrpSpPr>
          <p:grpSpPr>
            <a:xfrm>
              <a:off x="279400" y="5709920"/>
              <a:ext cx="2044700" cy="777875"/>
              <a:chOff x="440" y="8992"/>
              <a:chExt cx="3220" cy="1225"/>
            </a:xfrm>
          </p:grpSpPr>
          <p:cxnSp>
            <p:nvCxnSpPr>
              <p:cNvPr id="29" name="PA-直接连接符 29">
                <a:extLst>
                  <a:ext uri="{FF2B5EF4-FFF2-40B4-BE49-F238E27FC236}">
                    <a16:creationId xmlns:a16="http://schemas.microsoft.com/office/drawing/2014/main" id="{EBCEFDBD-AE1B-48CC-A064-F181A8264C90}"/>
                  </a:ext>
                </a:extLst>
              </p:cNvPr>
              <p:cNvCxnSpPr/>
              <p:nvPr>
                <p:custDataLst>
                  <p:tags r:id="rId10"/>
                </p:custDataLst>
              </p:nvPr>
            </p:nvCxnSpPr>
            <p:spPr>
              <a:xfrm flipV="1">
                <a:off x="542" y="8992"/>
                <a:ext cx="3" cy="1225"/>
              </a:xfrm>
              <a:prstGeom prst="line">
                <a:avLst/>
              </a:prstGeom>
              <a:ln w="1270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PA-直接连接符 30">
                <a:extLst>
                  <a:ext uri="{FF2B5EF4-FFF2-40B4-BE49-F238E27FC236}">
                    <a16:creationId xmlns:a16="http://schemas.microsoft.com/office/drawing/2014/main" id="{A28BF36D-45B1-4331-B66F-57E3C04CCA72}"/>
                  </a:ext>
                </a:extLst>
              </p:cNvPr>
              <p:cNvCxnSpPr/>
              <p:nvPr>
                <p:custDataLst>
                  <p:tags r:id="rId11"/>
                </p:custDataLst>
              </p:nvPr>
            </p:nvCxnSpPr>
            <p:spPr>
              <a:xfrm flipH="1">
                <a:off x="440" y="10217"/>
                <a:ext cx="3221" cy="1"/>
              </a:xfrm>
              <a:prstGeom prst="line">
                <a:avLst/>
              </a:prstGeom>
              <a:ln w="1270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50F424B3-4DD7-4691-B589-BBE80487E12B}"/>
                </a:ext>
              </a:extLst>
            </p:cNvPr>
            <p:cNvGrpSpPr/>
            <p:nvPr/>
          </p:nvGrpSpPr>
          <p:grpSpPr>
            <a:xfrm>
              <a:off x="9865360" y="309245"/>
              <a:ext cx="2044700" cy="777240"/>
              <a:chOff x="15536" y="487"/>
              <a:chExt cx="3220" cy="1224"/>
            </a:xfrm>
          </p:grpSpPr>
          <p:cxnSp>
            <p:nvCxnSpPr>
              <p:cNvPr id="27" name="PA-直接连接符 27">
                <a:extLst>
                  <a:ext uri="{FF2B5EF4-FFF2-40B4-BE49-F238E27FC236}">
                    <a16:creationId xmlns:a16="http://schemas.microsoft.com/office/drawing/2014/main" id="{0443AEE1-9856-43C9-A572-EBFAA6D2240D}"/>
                  </a:ext>
                </a:extLst>
              </p:cNvPr>
              <p:cNvCxnSpPr/>
              <p:nvPr>
                <p:custDataLst>
                  <p:tags r:id="rId8"/>
                </p:custDataLst>
              </p:nvPr>
            </p:nvCxnSpPr>
            <p:spPr>
              <a:xfrm flipH="1">
                <a:off x="15536" y="574"/>
                <a:ext cx="3221" cy="1"/>
              </a:xfrm>
              <a:prstGeom prst="line">
                <a:avLst/>
              </a:prstGeom>
              <a:ln w="1270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PA-直接连接符 28">
                <a:extLst>
                  <a:ext uri="{FF2B5EF4-FFF2-40B4-BE49-F238E27FC236}">
                    <a16:creationId xmlns:a16="http://schemas.microsoft.com/office/drawing/2014/main" id="{4BE6A385-F679-4D8A-B1C4-AF1E8EEDFF03}"/>
                  </a:ext>
                </a:extLst>
              </p:cNvPr>
              <p:cNvCxnSpPr/>
              <p:nvPr>
                <p:custDataLst>
                  <p:tags r:id="rId9"/>
                </p:custDataLst>
              </p:nvPr>
            </p:nvCxnSpPr>
            <p:spPr>
              <a:xfrm flipV="1">
                <a:off x="18685" y="487"/>
                <a:ext cx="3" cy="1225"/>
              </a:xfrm>
              <a:prstGeom prst="line">
                <a:avLst/>
              </a:prstGeom>
              <a:ln w="1270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2EE8158F-FBEC-4ACD-81B6-1A6F178AD141}"/>
                </a:ext>
              </a:extLst>
            </p:cNvPr>
            <p:cNvGrpSpPr/>
            <p:nvPr/>
          </p:nvGrpSpPr>
          <p:grpSpPr>
            <a:xfrm>
              <a:off x="287020" y="316865"/>
              <a:ext cx="342900" cy="703580"/>
              <a:chOff x="452" y="499"/>
              <a:chExt cx="540" cy="1108"/>
            </a:xfrm>
          </p:grpSpPr>
          <p:cxnSp>
            <p:nvCxnSpPr>
              <p:cNvPr id="25" name="PA-直接连接符 25">
                <a:extLst>
                  <a:ext uri="{FF2B5EF4-FFF2-40B4-BE49-F238E27FC236}">
                    <a16:creationId xmlns:a16="http://schemas.microsoft.com/office/drawing/2014/main" id="{587BF44E-9B5B-4E29-8EF4-4EA0E4DB7B6C}"/>
                  </a:ext>
                </a:extLst>
              </p:cNvPr>
              <p:cNvCxnSpPr/>
              <p:nvPr>
                <p:custDataLst>
                  <p:tags r:id="rId6"/>
                </p:custDataLst>
              </p:nvPr>
            </p:nvCxnSpPr>
            <p:spPr>
              <a:xfrm flipV="1">
                <a:off x="545" y="499"/>
                <a:ext cx="6" cy="1108"/>
              </a:xfrm>
              <a:prstGeom prst="line">
                <a:avLst/>
              </a:prstGeom>
              <a:ln w="1270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PA-直接连接符 26">
                <a:extLst>
                  <a:ext uri="{FF2B5EF4-FFF2-40B4-BE49-F238E27FC236}">
                    <a16:creationId xmlns:a16="http://schemas.microsoft.com/office/drawing/2014/main" id="{98D7DFDE-CF0B-432F-8BED-02E683082964}"/>
                  </a:ext>
                </a:extLst>
              </p:cNvPr>
              <p:cNvCxnSpPr/>
              <p:nvPr>
                <p:custDataLst>
                  <p:tags r:id="rId7"/>
                </p:custDataLst>
              </p:nvPr>
            </p:nvCxnSpPr>
            <p:spPr>
              <a:xfrm flipV="1">
                <a:off x="452" y="577"/>
                <a:ext cx="540" cy="6"/>
              </a:xfrm>
              <a:prstGeom prst="line">
                <a:avLst/>
              </a:prstGeom>
              <a:ln w="1270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97A2E927-CA08-4840-87CE-9E12BA6B6ABF}"/>
                </a:ext>
              </a:extLst>
            </p:cNvPr>
            <p:cNvGrpSpPr/>
            <p:nvPr/>
          </p:nvGrpSpPr>
          <p:grpSpPr>
            <a:xfrm>
              <a:off x="11522075" y="5405755"/>
              <a:ext cx="342900" cy="1153160"/>
              <a:chOff x="18145" y="8513"/>
              <a:chExt cx="540" cy="1816"/>
            </a:xfrm>
          </p:grpSpPr>
          <p:cxnSp>
            <p:nvCxnSpPr>
              <p:cNvPr id="23" name="PA-直接连接符 23">
                <a:extLst>
                  <a:ext uri="{FF2B5EF4-FFF2-40B4-BE49-F238E27FC236}">
                    <a16:creationId xmlns:a16="http://schemas.microsoft.com/office/drawing/2014/main" id="{C78CC2DD-E145-420E-8A84-00F6B97B936B}"/>
                  </a:ext>
                </a:extLst>
              </p:cNvPr>
              <p:cNvCxnSpPr/>
              <p:nvPr>
                <p:custDataLst>
                  <p:tags r:id="rId4"/>
                </p:custDataLst>
              </p:nvPr>
            </p:nvCxnSpPr>
            <p:spPr>
              <a:xfrm flipV="1">
                <a:off x="18145" y="10218"/>
                <a:ext cx="540" cy="6"/>
              </a:xfrm>
              <a:prstGeom prst="line">
                <a:avLst/>
              </a:prstGeom>
              <a:ln w="1270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PA-直接连接符 24">
                <a:extLst>
                  <a:ext uri="{FF2B5EF4-FFF2-40B4-BE49-F238E27FC236}">
                    <a16:creationId xmlns:a16="http://schemas.microsoft.com/office/drawing/2014/main" id="{6755EC10-67FA-4C5A-9066-AB8AE2FAAFA2}"/>
                  </a:ext>
                </a:extLst>
              </p:cNvPr>
              <p:cNvCxnSpPr/>
              <p:nvPr>
                <p:custDataLst>
                  <p:tags r:id="rId5"/>
                </p:custDataLst>
              </p:nvPr>
            </p:nvCxnSpPr>
            <p:spPr>
              <a:xfrm flipH="1" flipV="1">
                <a:off x="18676" y="8513"/>
                <a:ext cx="9" cy="1816"/>
              </a:xfrm>
              <a:prstGeom prst="line">
                <a:avLst/>
              </a:prstGeom>
              <a:ln w="1270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9" name="图片 38">
            <a:extLst>
              <a:ext uri="{FF2B5EF4-FFF2-40B4-BE49-F238E27FC236}">
                <a16:creationId xmlns:a16="http://schemas.microsoft.com/office/drawing/2014/main" id="{BB9B6D61-4FEA-48D8-9F5B-04D9A43ACDE1}"/>
              </a:ext>
            </a:extLst>
          </p:cNvPr>
          <p:cNvPicPr>
            <a:picLocks noChangeAspect="1"/>
          </p:cNvPicPr>
          <p:nvPr/>
        </p:nvPicPr>
        <p:blipFill rotWithShape="1">
          <a:blip r:embed="rId21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5620"/>
          <a:stretch/>
        </p:blipFill>
        <p:spPr>
          <a:xfrm>
            <a:off x="1642428" y="674008"/>
            <a:ext cx="8829575" cy="332103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5FA7B71E-494C-4E55-8033-439B4E016112}"/>
              </a:ext>
            </a:extLst>
          </p:cNvPr>
          <p:cNvPicPr>
            <a:picLocks noChangeAspect="1"/>
          </p:cNvPicPr>
          <p:nvPr/>
        </p:nvPicPr>
        <p:blipFill rotWithShape="1">
          <a:blip r:embed="rId2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720"/>
          <a:stretch/>
        </p:blipFill>
        <p:spPr>
          <a:xfrm>
            <a:off x="1127724" y="4428205"/>
            <a:ext cx="9522893" cy="175219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04C043F5-6752-4AC5-893A-6C87156C34CD}"/>
              </a:ext>
            </a:extLst>
          </p:cNvPr>
          <p:cNvSpPr txBox="1"/>
          <p:nvPr/>
        </p:nvSpPr>
        <p:spPr>
          <a:xfrm>
            <a:off x="3654358" y="4505515"/>
            <a:ext cx="4647426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00" b="1" dirty="0">
                <a:latin typeface="+mj-ea"/>
                <a:ea typeface="+mj-ea"/>
                <a:cs typeface="+mn-ea"/>
                <a:sym typeface="+mn-lt"/>
              </a:rPr>
              <a:t>年中总结快闪</a:t>
            </a:r>
          </a:p>
        </p:txBody>
      </p:sp>
    </p:spTree>
    <p:extLst>
      <p:ext uri="{BB962C8B-B14F-4D97-AF65-F5344CB8AC3E}">
        <p14:creationId xmlns:p14="http://schemas.microsoft.com/office/powerpoint/2010/main" val="1227878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8" dur="2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5254BB-F5AD-43E9-ADD1-1CE2BA68F2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7" y="-107692"/>
            <a:ext cx="12183266" cy="6858000"/>
          </a:xfrm>
          <a:prstGeom prst="rect">
            <a:avLst/>
          </a:prstGeom>
        </p:spPr>
      </p:pic>
      <p:sp>
        <p:nvSpPr>
          <p:cNvPr id="2" name="PA-文本框 11">
            <a:extLst>
              <a:ext uri="{FF2B5EF4-FFF2-40B4-BE49-F238E27FC236}">
                <a16:creationId xmlns:a16="http://schemas.microsoft.com/office/drawing/2014/main" id="{21A85186-0136-49BA-B280-91EDCE298AC3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444115"/>
            <a:ext cx="12192000" cy="196977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2200">
                <a:solidFill>
                  <a:srgbClr val="FFFFFF"/>
                </a:solidFill>
                <a:cs typeface="+mn-ea"/>
                <a:sym typeface="+mn-lt"/>
              </a:rPr>
              <a:t>共同努力</a:t>
            </a:r>
          </a:p>
        </p:txBody>
      </p:sp>
    </p:spTree>
    <p:extLst>
      <p:ext uri="{BB962C8B-B14F-4D97-AF65-F5344CB8AC3E}">
        <p14:creationId xmlns:p14="http://schemas.microsoft.com/office/powerpoint/2010/main" val="1630300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68AC2EA-91DF-4925-BEC6-132465DDA16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9B41667-2860-418E-B1A5-AD694F73A829}"/>
              </a:ext>
            </a:extLst>
          </p:cNvPr>
          <p:cNvSpPr txBox="1"/>
          <p:nvPr/>
        </p:nvSpPr>
        <p:spPr>
          <a:xfrm>
            <a:off x="4102036" y="2174810"/>
            <a:ext cx="1993964" cy="250837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57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b="1">
                <a:latin typeface="+mn-lt"/>
                <a:ea typeface="+mn-ea"/>
                <a:cs typeface="+mn-ea"/>
                <a:sym typeface="+mn-lt"/>
              </a:rPr>
              <a:t>公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FD76069-D666-4A3C-9CFB-05022F13A3CE}"/>
              </a:ext>
            </a:extLst>
          </p:cNvPr>
          <p:cNvSpPr txBox="1"/>
          <p:nvPr/>
        </p:nvSpPr>
        <p:spPr>
          <a:xfrm>
            <a:off x="6096000" y="2174810"/>
            <a:ext cx="1993964" cy="250837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57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b="1">
                <a:latin typeface="+mn-lt"/>
                <a:ea typeface="+mn-ea"/>
                <a:cs typeface="+mn-ea"/>
                <a:sym typeface="+mn-lt"/>
              </a:rPr>
              <a:t>司</a:t>
            </a:r>
          </a:p>
        </p:txBody>
      </p:sp>
    </p:spTree>
    <p:extLst>
      <p:ext uri="{BB962C8B-B14F-4D97-AF65-F5344CB8AC3E}">
        <p14:creationId xmlns:p14="http://schemas.microsoft.com/office/powerpoint/2010/main" val="395390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4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FDE7D95-EBE8-4238-9D52-9A35530C54FC}"/>
              </a:ext>
            </a:extLst>
          </p:cNvPr>
          <p:cNvSpPr txBox="1"/>
          <p:nvPr/>
        </p:nvSpPr>
        <p:spPr>
          <a:xfrm>
            <a:off x="2190654" y="2436420"/>
            <a:ext cx="3905346" cy="198515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3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b="1">
                <a:latin typeface="+mn-lt"/>
                <a:ea typeface="+mn-ea"/>
                <a:cs typeface="+mn-ea"/>
                <a:sym typeface="+mn-lt"/>
              </a:rPr>
              <a:t>经营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7AD32BB-DB8A-431B-9D35-23D50C042F1E}"/>
              </a:ext>
            </a:extLst>
          </p:cNvPr>
          <p:cNvSpPr txBox="1"/>
          <p:nvPr/>
        </p:nvSpPr>
        <p:spPr>
          <a:xfrm>
            <a:off x="6096000" y="2436420"/>
            <a:ext cx="3905346" cy="198515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3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业绩</a:t>
            </a:r>
          </a:p>
        </p:txBody>
      </p:sp>
    </p:spTree>
    <p:extLst>
      <p:ext uri="{BB962C8B-B14F-4D97-AF65-F5344CB8AC3E}">
        <p14:creationId xmlns:p14="http://schemas.microsoft.com/office/powerpoint/2010/main" val="296632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4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14">
            <a:extLst>
              <a:ext uri="{FF2B5EF4-FFF2-40B4-BE49-F238E27FC236}">
                <a16:creationId xmlns:a16="http://schemas.microsoft.com/office/drawing/2014/main" id="{E030DD5D-AEE3-45F8-A8DB-DE5C26EFEEDD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444115"/>
            <a:ext cx="12192000" cy="196977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2200">
                <a:solidFill>
                  <a:srgbClr val="FFFFFF"/>
                </a:solidFill>
                <a:cs typeface="+mn-ea"/>
                <a:sym typeface="+mn-lt"/>
              </a:rPr>
              <a:t>保持良好</a:t>
            </a:r>
          </a:p>
        </p:txBody>
      </p:sp>
    </p:spTree>
    <p:extLst>
      <p:ext uri="{BB962C8B-B14F-4D97-AF65-F5344CB8AC3E}">
        <p14:creationId xmlns:p14="http://schemas.microsoft.com/office/powerpoint/2010/main" val="9121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15">
            <a:extLst>
              <a:ext uri="{FF2B5EF4-FFF2-40B4-BE49-F238E27FC236}">
                <a16:creationId xmlns:a16="http://schemas.microsoft.com/office/drawing/2014/main" id="{22D90D16-940B-4ECF-98D1-5A3B630D8D6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521059"/>
            <a:ext cx="12192000" cy="181588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1200">
                <a:solidFill>
                  <a:srgbClr val="000000"/>
                </a:solidFill>
                <a:cs typeface="+mn-ea"/>
                <a:sym typeface="+mn-lt"/>
              </a:rPr>
              <a:t>行业地位</a:t>
            </a:r>
          </a:p>
        </p:txBody>
      </p:sp>
    </p:spTree>
    <p:extLst>
      <p:ext uri="{BB962C8B-B14F-4D97-AF65-F5344CB8AC3E}">
        <p14:creationId xmlns:p14="http://schemas.microsoft.com/office/powerpoint/2010/main" val="2439832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BE603FBA-4061-4E09-A1B2-44DCE04664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7" y="-107692"/>
            <a:ext cx="12183266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124CBDC-FC2F-4362-BE61-F1A7B9ABF43F}"/>
              </a:ext>
            </a:extLst>
          </p:cNvPr>
          <p:cNvSpPr txBox="1"/>
          <p:nvPr/>
        </p:nvSpPr>
        <p:spPr>
          <a:xfrm>
            <a:off x="2495438" y="2413337"/>
            <a:ext cx="1600264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社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F47AFD-9885-42A3-B9B5-ADF8C6212CE3}"/>
              </a:ext>
            </a:extLst>
          </p:cNvPr>
          <p:cNvSpPr txBox="1"/>
          <p:nvPr/>
        </p:nvSpPr>
        <p:spPr>
          <a:xfrm>
            <a:off x="4095702" y="2413337"/>
            <a:ext cx="1600264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会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1CF8B01-5C9B-475E-B578-B80C55CBE7B5}"/>
              </a:ext>
            </a:extLst>
          </p:cNvPr>
          <p:cNvSpPr txBox="1"/>
          <p:nvPr/>
        </p:nvSpPr>
        <p:spPr>
          <a:xfrm>
            <a:off x="5695966" y="2413337"/>
            <a:ext cx="4000596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形象</a:t>
            </a:r>
          </a:p>
        </p:txBody>
      </p:sp>
    </p:spTree>
    <p:extLst>
      <p:ext uri="{BB962C8B-B14F-4D97-AF65-F5344CB8AC3E}">
        <p14:creationId xmlns:p14="http://schemas.microsoft.com/office/powerpoint/2010/main" val="268912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8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-文本框 18">
            <a:extLst>
              <a:ext uri="{FF2B5EF4-FFF2-40B4-BE49-F238E27FC236}">
                <a16:creationId xmlns:a16="http://schemas.microsoft.com/office/drawing/2014/main" id="{D70C7228-886D-49FE-9AD6-3BEE94B71510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4781518" y="58846"/>
            <a:ext cx="2628964" cy="674030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6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0800" b="1">
                <a:solidFill>
                  <a:srgbClr val="24F4ED"/>
                </a:solidFill>
                <a:latin typeface="+mn-lt"/>
                <a:ea typeface="+mn-ea"/>
                <a:cs typeface="+mn-ea"/>
                <a:sym typeface="+mn-lt"/>
              </a:rPr>
              <a:t>日渐提升</a:t>
            </a:r>
          </a:p>
        </p:txBody>
      </p:sp>
      <p:sp>
        <p:nvSpPr>
          <p:cNvPr id="5" name="PA-文本框 18">
            <a:extLst>
              <a:ext uri="{FF2B5EF4-FFF2-40B4-BE49-F238E27FC236}">
                <a16:creationId xmlns:a16="http://schemas.microsoft.com/office/drawing/2014/main" id="{152879E7-7C95-4D6F-9D6E-AA9E351B81E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781518" y="58846"/>
            <a:ext cx="2628964" cy="674030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6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0800" b="1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日渐提升</a:t>
            </a:r>
          </a:p>
        </p:txBody>
      </p:sp>
      <p:sp>
        <p:nvSpPr>
          <p:cNvPr id="3" name="PA-文本框 18">
            <a:extLst>
              <a:ext uri="{FF2B5EF4-FFF2-40B4-BE49-F238E27FC236}">
                <a16:creationId xmlns:a16="http://schemas.microsoft.com/office/drawing/2014/main" id="{7FEEF9A6-9512-4F99-8BC3-F8AE039D748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4781518" y="58846"/>
            <a:ext cx="2628964" cy="674030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6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0800" b="1">
                <a:solidFill>
                  <a:srgbClr val="FB2B52"/>
                </a:solidFill>
                <a:latin typeface="+mn-lt"/>
                <a:ea typeface="+mn-ea"/>
                <a:cs typeface="+mn-ea"/>
                <a:sym typeface="+mn-lt"/>
              </a:rPr>
              <a:t>日渐提升</a:t>
            </a:r>
          </a:p>
        </p:txBody>
      </p:sp>
      <p:sp>
        <p:nvSpPr>
          <p:cNvPr id="2" name="PA-文本框 18">
            <a:extLst>
              <a:ext uri="{FF2B5EF4-FFF2-40B4-BE49-F238E27FC236}">
                <a16:creationId xmlns:a16="http://schemas.microsoft.com/office/drawing/2014/main" id="{B1C3343D-54E4-4561-88D6-D597FE6726EF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4781518" y="58846"/>
            <a:ext cx="2628964" cy="674030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6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0800" b="1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日渐提升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033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3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404 -0.00023 L 0 0 " pathEditMode="relative" rAng="0" ptsTypes="AAA">
                                      <p:cBhvr>
                                        <p:cTn id="6" dur="83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00" y="-2300"/>
                                    </p:animMotion>
                                    <p:anim from="visible" to="visible" calcmode="discrete" valueType="num">
                                      <p:cBhvr>
                                        <p:cTn id="7" dur="17" fill="hold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0" presetClass="entr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2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2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2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13" dur="42" fill="hold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4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15" dur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00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100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100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20" dur="10" fill="hold">
                                          <p:stCondLst>
                                            <p:cond delay="1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22" dur="2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2">
            <a:extLst>
              <a:ext uri="{FF2B5EF4-FFF2-40B4-BE49-F238E27FC236}">
                <a16:creationId xmlns:a16="http://schemas.microsoft.com/office/drawing/2014/main" id="{7DACBBBC-3AAF-4192-A78A-6AFB090032D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968968" y="2551837"/>
            <a:ext cx="254064" cy="175432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08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各</a:t>
            </a:r>
          </a:p>
        </p:txBody>
      </p:sp>
    </p:spTree>
    <p:extLst>
      <p:ext uri="{BB962C8B-B14F-4D97-AF65-F5344CB8AC3E}">
        <p14:creationId xmlns:p14="http://schemas.microsoft.com/office/powerpoint/2010/main" val="404541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3">
            <a:extLst>
              <a:ext uri="{FF2B5EF4-FFF2-40B4-BE49-F238E27FC236}">
                <a16:creationId xmlns:a16="http://schemas.microsoft.com/office/drawing/2014/main" id="{781DA0E8-6ED9-457A-BA97-DEB2635B789B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968968" y="2551837"/>
            <a:ext cx="254064" cy="175432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08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项</a:t>
            </a:r>
          </a:p>
        </p:txBody>
      </p:sp>
    </p:spTree>
    <p:extLst>
      <p:ext uri="{BB962C8B-B14F-4D97-AF65-F5344CB8AC3E}">
        <p14:creationId xmlns:p14="http://schemas.microsoft.com/office/powerpoint/2010/main" val="98268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4">
            <a:extLst>
              <a:ext uri="{FF2B5EF4-FFF2-40B4-BE49-F238E27FC236}">
                <a16:creationId xmlns:a16="http://schemas.microsoft.com/office/drawing/2014/main" id="{771D3F74-4BBF-440F-A853-FFD98824A099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778452" y="1720840"/>
            <a:ext cx="635096" cy="341632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08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工作</a:t>
            </a:r>
          </a:p>
        </p:txBody>
      </p:sp>
    </p:spTree>
    <p:extLst>
      <p:ext uri="{BB962C8B-B14F-4D97-AF65-F5344CB8AC3E}">
        <p14:creationId xmlns:p14="http://schemas.microsoft.com/office/powerpoint/2010/main" val="319326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746484E-EA89-406F-9F30-46DB9DB71166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2000" cy="812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4DEDCD4-B917-42E7-8B9F-1924CF15784B}"/>
              </a:ext>
            </a:extLst>
          </p:cNvPr>
          <p:cNvSpPr/>
          <p:nvPr/>
        </p:nvSpPr>
        <p:spPr>
          <a:xfrm>
            <a:off x="1552945" y="2105561"/>
            <a:ext cx="140379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600" dirty="0">
                <a:solidFill>
                  <a:schemeClr val="bg1"/>
                </a:solidFill>
                <a:cs typeface="+mn-ea"/>
                <a:sym typeface="+mn-lt"/>
              </a:rPr>
              <a:t>时光匆匆</a:t>
            </a:r>
          </a:p>
        </p:txBody>
      </p:sp>
    </p:spTree>
    <p:extLst>
      <p:ext uri="{BB962C8B-B14F-4D97-AF65-F5344CB8AC3E}">
        <p14:creationId xmlns:p14="http://schemas.microsoft.com/office/powerpoint/2010/main" val="3957071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E493008-597D-4D5D-8175-29EE587EA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7" y="-107692"/>
            <a:ext cx="12183266" cy="6858000"/>
          </a:xfrm>
          <a:prstGeom prst="rect">
            <a:avLst/>
          </a:prstGeom>
        </p:spPr>
      </p:pic>
      <p:sp>
        <p:nvSpPr>
          <p:cNvPr id="2" name="PA-文本框 21">
            <a:extLst>
              <a:ext uri="{FF2B5EF4-FFF2-40B4-BE49-F238E27FC236}">
                <a16:creationId xmlns:a16="http://schemas.microsoft.com/office/drawing/2014/main" id="{9B23D0F4-C261-466F-994C-DE5D638C86D3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587686" y="751344"/>
            <a:ext cx="5016628" cy="535531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71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全面发展</a:t>
            </a:r>
          </a:p>
        </p:txBody>
      </p:sp>
    </p:spTree>
    <p:extLst>
      <p:ext uri="{BB962C8B-B14F-4D97-AF65-F5344CB8AC3E}">
        <p14:creationId xmlns:p14="http://schemas.microsoft.com/office/powerpoint/2010/main" val="19107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22">
            <a:extLst>
              <a:ext uri="{FF2B5EF4-FFF2-40B4-BE49-F238E27FC236}">
                <a16:creationId xmlns:a16="http://schemas.microsoft.com/office/drawing/2014/main" id="{FED218BD-B910-4B7D-9297-6203F5AF4DA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286000" y="2244060"/>
            <a:ext cx="7620000" cy="236988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4800">
                <a:solidFill>
                  <a:srgbClr val="FFFFFF"/>
                </a:solidFill>
                <a:cs typeface="+mn-ea"/>
                <a:sym typeface="+mn-lt"/>
              </a:rPr>
              <a:t>今年</a:t>
            </a:r>
          </a:p>
        </p:txBody>
      </p:sp>
    </p:spTree>
    <p:extLst>
      <p:ext uri="{BB962C8B-B14F-4D97-AF65-F5344CB8AC3E}">
        <p14:creationId xmlns:p14="http://schemas.microsoft.com/office/powerpoint/2010/main" val="21939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8059E83-0589-4288-8133-8440A05F206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681C6F3-0A9A-426A-97EB-C573A7AAF98A}"/>
              </a:ext>
            </a:extLst>
          </p:cNvPr>
          <p:cNvSpPr txBox="1"/>
          <p:nvPr/>
        </p:nvSpPr>
        <p:spPr>
          <a:xfrm>
            <a:off x="4190936" y="2228672"/>
            <a:ext cx="1905064" cy="240065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5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06B7A09-B9AB-4EA3-9B49-087D0A64ECCB}"/>
              </a:ext>
            </a:extLst>
          </p:cNvPr>
          <p:cNvSpPr txBox="1"/>
          <p:nvPr/>
        </p:nvSpPr>
        <p:spPr>
          <a:xfrm>
            <a:off x="6096000" y="2228672"/>
            <a:ext cx="1905064" cy="240065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5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对</a:t>
            </a:r>
          </a:p>
        </p:txBody>
      </p:sp>
    </p:spTree>
    <p:extLst>
      <p:ext uri="{BB962C8B-B14F-4D97-AF65-F5344CB8AC3E}">
        <p14:creationId xmlns:p14="http://schemas.microsoft.com/office/powerpoint/2010/main" val="283505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4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24">
            <a:extLst>
              <a:ext uri="{FF2B5EF4-FFF2-40B4-BE49-F238E27FC236}">
                <a16:creationId xmlns:a16="http://schemas.microsoft.com/office/drawing/2014/main" id="{B7C01DE4-C304-42D4-9127-FEECC7D768AD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513364"/>
            <a:ext cx="12192000" cy="183127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1300">
                <a:solidFill>
                  <a:srgbClr val="000000"/>
                </a:solidFill>
                <a:cs typeface="+mn-ea"/>
                <a:sym typeface="+mn-lt"/>
              </a:rPr>
              <a:t>经济下行</a:t>
            </a:r>
          </a:p>
        </p:txBody>
      </p:sp>
    </p:spTree>
    <p:extLst>
      <p:ext uri="{BB962C8B-B14F-4D97-AF65-F5344CB8AC3E}">
        <p14:creationId xmlns:p14="http://schemas.microsoft.com/office/powerpoint/2010/main" val="3199681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25">
            <a:extLst>
              <a:ext uri="{FF2B5EF4-FFF2-40B4-BE49-F238E27FC236}">
                <a16:creationId xmlns:a16="http://schemas.microsoft.com/office/drawing/2014/main" id="{DBF69564-3854-44EE-B7BA-80F26FFC9582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474893"/>
            <a:ext cx="12192000" cy="190821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1800">
                <a:solidFill>
                  <a:srgbClr val="FFFFFF"/>
                </a:solidFill>
                <a:cs typeface="+mn-ea"/>
                <a:sym typeface="+mn-lt"/>
              </a:rPr>
              <a:t>所带来的</a:t>
            </a:r>
          </a:p>
        </p:txBody>
      </p:sp>
    </p:spTree>
    <p:extLst>
      <p:ext uri="{BB962C8B-B14F-4D97-AF65-F5344CB8AC3E}">
        <p14:creationId xmlns:p14="http://schemas.microsoft.com/office/powerpoint/2010/main" val="418548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26">
            <a:extLst>
              <a:ext uri="{FF2B5EF4-FFF2-40B4-BE49-F238E27FC236}">
                <a16:creationId xmlns:a16="http://schemas.microsoft.com/office/drawing/2014/main" id="{4B6B33D6-6BD0-46D6-9D8C-55D4719A2B8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286000" y="2236366"/>
            <a:ext cx="7620000" cy="238526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4900">
                <a:solidFill>
                  <a:srgbClr val="FFFFFF"/>
                </a:solidFill>
                <a:cs typeface="+mn-ea"/>
                <a:sym typeface="+mn-lt"/>
              </a:rPr>
              <a:t>影响</a:t>
            </a:r>
          </a:p>
        </p:txBody>
      </p:sp>
    </p:spTree>
    <p:extLst>
      <p:ext uri="{BB962C8B-B14F-4D97-AF65-F5344CB8AC3E}">
        <p14:creationId xmlns:p14="http://schemas.microsoft.com/office/powerpoint/2010/main" val="243789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E7AABD8-9B8E-448B-A41A-3085D54D6AAC}"/>
              </a:ext>
            </a:extLst>
          </p:cNvPr>
          <p:cNvSpPr txBox="1"/>
          <p:nvPr/>
        </p:nvSpPr>
        <p:spPr>
          <a:xfrm>
            <a:off x="4203636" y="2236366"/>
            <a:ext cx="1892364" cy="238526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49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影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4EABEB8-8BD7-42CE-84D0-19D4C6867AE9}"/>
              </a:ext>
            </a:extLst>
          </p:cNvPr>
          <p:cNvSpPr txBox="1"/>
          <p:nvPr/>
        </p:nvSpPr>
        <p:spPr>
          <a:xfrm>
            <a:off x="6096000" y="2236366"/>
            <a:ext cx="1892364" cy="238526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49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响</a:t>
            </a:r>
          </a:p>
        </p:txBody>
      </p:sp>
    </p:spTree>
    <p:extLst>
      <p:ext uri="{BB962C8B-B14F-4D97-AF65-F5344CB8AC3E}">
        <p14:creationId xmlns:p14="http://schemas.microsoft.com/office/powerpoint/2010/main" val="1390897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4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27">
            <a:extLst>
              <a:ext uri="{FF2B5EF4-FFF2-40B4-BE49-F238E27FC236}">
                <a16:creationId xmlns:a16="http://schemas.microsoft.com/office/drawing/2014/main" id="{0DF2229F-8E8C-439F-ADA0-00E61CF1E1D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286000" y="2290226"/>
            <a:ext cx="7620000" cy="227754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4200">
                <a:solidFill>
                  <a:srgbClr val="000000"/>
                </a:solidFill>
                <a:cs typeface="+mn-ea"/>
                <a:sym typeface="+mn-lt"/>
              </a:rPr>
              <a:t>公司</a:t>
            </a:r>
          </a:p>
        </p:txBody>
      </p:sp>
    </p:spTree>
    <p:extLst>
      <p:ext uri="{BB962C8B-B14F-4D97-AF65-F5344CB8AC3E}">
        <p14:creationId xmlns:p14="http://schemas.microsoft.com/office/powerpoint/2010/main" val="306557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2">
            <a:extLst>
              <a:ext uri="{FF2B5EF4-FFF2-40B4-BE49-F238E27FC236}">
                <a16:creationId xmlns:a16="http://schemas.microsoft.com/office/drawing/2014/main" id="{437D63A1-E876-4A2A-B7C4-A43573BA060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441902" y="705177"/>
            <a:ext cx="1308196" cy="544764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28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1600">
                <a:latin typeface="+mn-lt"/>
                <a:ea typeface="+mn-ea"/>
                <a:cs typeface="+mn-ea"/>
                <a:sym typeface="+mn-lt"/>
              </a:rPr>
              <a:t>上下团</a:t>
            </a:r>
          </a:p>
        </p:txBody>
      </p:sp>
    </p:spTree>
    <p:extLst>
      <p:ext uri="{BB962C8B-B14F-4D97-AF65-F5344CB8AC3E}">
        <p14:creationId xmlns:p14="http://schemas.microsoft.com/office/powerpoint/2010/main" val="352442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2628970-D8BB-40BC-BBF2-05BD68BE219F}"/>
              </a:ext>
            </a:extLst>
          </p:cNvPr>
          <p:cNvSpPr txBox="1"/>
          <p:nvPr/>
        </p:nvSpPr>
        <p:spPr>
          <a:xfrm>
            <a:off x="5359400" y="750897"/>
            <a:ext cx="1473200" cy="187743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1600">
                <a:solidFill>
                  <a:srgbClr val="FFFFFF"/>
                </a:solidFill>
                <a:latin typeface="Microsoft YaHei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结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9982D24-4E8C-4ADC-ADB6-48F75BCFF256}"/>
              </a:ext>
            </a:extLst>
          </p:cNvPr>
          <p:cNvSpPr txBox="1"/>
          <p:nvPr/>
        </p:nvSpPr>
        <p:spPr>
          <a:xfrm>
            <a:off x="6832600" y="2518737"/>
            <a:ext cx="2209864" cy="366254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1600">
                <a:solidFill>
                  <a:srgbClr val="FFFFFF"/>
                </a:solidFill>
                <a:latin typeface="Microsoft YaHei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一致</a:t>
            </a:r>
          </a:p>
        </p:txBody>
      </p:sp>
    </p:spTree>
    <p:extLst>
      <p:ext uri="{BB962C8B-B14F-4D97-AF65-F5344CB8AC3E}">
        <p14:creationId xmlns:p14="http://schemas.microsoft.com/office/powerpoint/2010/main" val="2026148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4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5ADEBDC-B38A-4F59-9D85-23DA12437058}"/>
              </a:ext>
            </a:extLst>
          </p:cNvPr>
          <p:cNvSpPr>
            <a:spLocks noChangeAspect="1"/>
          </p:cNvSpPr>
          <p:nvPr/>
        </p:nvSpPr>
        <p:spPr>
          <a:xfrm>
            <a:off x="0" y="-635000"/>
            <a:ext cx="12192000" cy="8128000"/>
          </a:xfrm>
          <a:prstGeom prst="rect">
            <a:avLst/>
          </a:prstGeom>
          <a:blipFill dpi="0" rotWithShape="1">
            <a:blip r:embed="rId7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PA-文本框 3">
            <a:extLst>
              <a:ext uri="{FF2B5EF4-FFF2-40B4-BE49-F238E27FC236}">
                <a16:creationId xmlns:a16="http://schemas.microsoft.com/office/drawing/2014/main" id="{870DB2B7-8D33-4815-9997-9331363A19D3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016000" y="1765722"/>
            <a:ext cx="10160000" cy="253915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5900">
                <a:solidFill>
                  <a:srgbClr val="24F4ED"/>
                </a:solidFill>
                <a:cs typeface="+mn-ea"/>
                <a:sym typeface="+mn-lt"/>
              </a:rPr>
              <a:t>转眼间</a:t>
            </a:r>
          </a:p>
        </p:txBody>
      </p:sp>
      <p:sp>
        <p:nvSpPr>
          <p:cNvPr id="5" name="PA-文本框 3">
            <a:extLst>
              <a:ext uri="{FF2B5EF4-FFF2-40B4-BE49-F238E27FC236}">
                <a16:creationId xmlns:a16="http://schemas.microsoft.com/office/drawing/2014/main" id="{BD9A3CF2-3257-4688-B781-072830E5CD21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016000" y="1765722"/>
            <a:ext cx="10160000" cy="253915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5900">
                <a:solidFill>
                  <a:srgbClr val="FFFFFF"/>
                </a:solidFill>
                <a:cs typeface="+mn-ea"/>
                <a:sym typeface="+mn-lt"/>
              </a:rPr>
              <a:t>转眼间</a:t>
            </a:r>
          </a:p>
        </p:txBody>
      </p:sp>
      <p:sp>
        <p:nvSpPr>
          <p:cNvPr id="3" name="PA-文本框 3">
            <a:extLst>
              <a:ext uri="{FF2B5EF4-FFF2-40B4-BE49-F238E27FC236}">
                <a16:creationId xmlns:a16="http://schemas.microsoft.com/office/drawing/2014/main" id="{61ADE0D6-86AD-41A1-9E5B-3ABB13A4483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016000" y="1765722"/>
            <a:ext cx="10160000" cy="253915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5900">
                <a:solidFill>
                  <a:srgbClr val="FB2B52"/>
                </a:solidFill>
                <a:cs typeface="+mn-ea"/>
                <a:sym typeface="+mn-lt"/>
              </a:rPr>
              <a:t>转眼间</a:t>
            </a:r>
          </a:p>
        </p:txBody>
      </p:sp>
      <p:sp>
        <p:nvSpPr>
          <p:cNvPr id="2" name="PA-文本框 3">
            <a:extLst>
              <a:ext uri="{FF2B5EF4-FFF2-40B4-BE49-F238E27FC236}">
                <a16:creationId xmlns:a16="http://schemas.microsoft.com/office/drawing/2014/main" id="{B162B702-726C-4FAB-B81E-9E835EAF317C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016000" y="1765722"/>
            <a:ext cx="10160000" cy="253915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5900" dirty="0">
                <a:solidFill>
                  <a:srgbClr val="FFFFFF"/>
                </a:solidFill>
                <a:cs typeface="+mn-ea"/>
                <a:sym typeface="+mn-lt"/>
              </a:rPr>
              <a:t>转眼间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2141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3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1.11111E-6 L 0.00398 -0.00023 L 1.45833E-6 1.11111E-6" pathEditMode="relative" ptsTypes="">
                                      <p:cBhvr>
                                        <p:cTn id="6" dur="83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 from="visible" to="visible" calcmode="discrete" valueType="num">
                                      <p:cBhvr>
                                        <p:cTn id="7" dur="17" fill="hold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0" presetClass="entr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2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2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2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13" dur="42" fill="hold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4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15" dur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00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100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100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20" dur="10" fill="hold">
                                          <p:stCondLst>
                                            <p:cond delay="1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22" dur="2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1ED0DFA-709B-46C1-9697-10936E627758}"/>
              </a:ext>
            </a:extLst>
          </p:cNvPr>
          <p:cNvSpPr txBox="1"/>
          <p:nvPr/>
        </p:nvSpPr>
        <p:spPr>
          <a:xfrm>
            <a:off x="3009788" y="2551837"/>
            <a:ext cx="1371664" cy="175432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0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7559C6-064F-4065-AE2C-F2847D86FEC0}"/>
              </a:ext>
            </a:extLst>
          </p:cNvPr>
          <p:cNvSpPr txBox="1"/>
          <p:nvPr/>
        </p:nvSpPr>
        <p:spPr>
          <a:xfrm>
            <a:off x="4381452" y="2551837"/>
            <a:ext cx="1371664" cy="175432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0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力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EC545D3-AEEA-4664-BE77-B5D2B920DA84}"/>
              </a:ext>
            </a:extLst>
          </p:cNvPr>
          <p:cNvSpPr txBox="1"/>
          <p:nvPr/>
        </p:nvSpPr>
        <p:spPr>
          <a:xfrm>
            <a:off x="5753116" y="2551837"/>
            <a:ext cx="3429096" cy="175432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08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拼搏</a:t>
            </a:r>
          </a:p>
        </p:txBody>
      </p:sp>
    </p:spTree>
    <p:extLst>
      <p:ext uri="{BB962C8B-B14F-4D97-AF65-F5344CB8AC3E}">
        <p14:creationId xmlns:p14="http://schemas.microsoft.com/office/powerpoint/2010/main" val="1097807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8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30">
            <a:extLst>
              <a:ext uri="{FF2B5EF4-FFF2-40B4-BE49-F238E27FC236}">
                <a16:creationId xmlns:a16="http://schemas.microsoft.com/office/drawing/2014/main" id="{A44EDD01-0D55-49E6-A46E-9903DCAFF182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474893"/>
            <a:ext cx="12192000" cy="190821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1800">
                <a:solidFill>
                  <a:srgbClr val="FFFFFF"/>
                </a:solidFill>
                <a:cs typeface="+mn-ea"/>
                <a:sym typeface="+mn-lt"/>
              </a:rPr>
              <a:t>打了一场</a:t>
            </a:r>
          </a:p>
        </p:txBody>
      </p:sp>
    </p:spTree>
    <p:extLst>
      <p:ext uri="{BB962C8B-B14F-4D97-AF65-F5344CB8AC3E}">
        <p14:creationId xmlns:p14="http://schemas.microsoft.com/office/powerpoint/2010/main" val="970615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32">
            <a:extLst>
              <a:ext uri="{FF2B5EF4-FFF2-40B4-BE49-F238E27FC236}">
                <a16:creationId xmlns:a16="http://schemas.microsoft.com/office/drawing/2014/main" id="{80040E0E-3F7B-4319-989B-B90C8F9B362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118036" y="2020922"/>
            <a:ext cx="1955928" cy="281615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7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7700" dirty="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创</a:t>
            </a:r>
          </a:p>
        </p:txBody>
      </p:sp>
    </p:spTree>
    <p:extLst>
      <p:ext uri="{BB962C8B-B14F-4D97-AF65-F5344CB8AC3E}">
        <p14:creationId xmlns:p14="http://schemas.microsoft.com/office/powerpoint/2010/main" val="305302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33">
            <a:extLst>
              <a:ext uri="{FF2B5EF4-FFF2-40B4-BE49-F238E27FC236}">
                <a16:creationId xmlns:a16="http://schemas.microsoft.com/office/drawing/2014/main" id="{0D28791D-E748-4DAB-8142-9E14D95C5C0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118036" y="2020922"/>
            <a:ext cx="1955928" cy="281615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7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7700" dirty="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新</a:t>
            </a:r>
          </a:p>
        </p:txBody>
      </p:sp>
    </p:spTree>
    <p:extLst>
      <p:ext uri="{BB962C8B-B14F-4D97-AF65-F5344CB8AC3E}">
        <p14:creationId xmlns:p14="http://schemas.microsoft.com/office/powerpoint/2010/main" val="387888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36">
            <a:extLst>
              <a:ext uri="{FF2B5EF4-FFF2-40B4-BE49-F238E27FC236}">
                <a16:creationId xmlns:a16="http://schemas.microsoft.com/office/drawing/2014/main" id="{559B759F-99A8-4704-90FE-B0D939CE4346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16000" y="2182505"/>
            <a:ext cx="10160000" cy="249299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5600" dirty="0">
                <a:solidFill>
                  <a:srgbClr val="FFFFFF"/>
                </a:solidFill>
                <a:cs typeface="+mn-ea"/>
                <a:sym typeface="+mn-lt"/>
              </a:rPr>
              <a:t>战</a:t>
            </a:r>
          </a:p>
        </p:txBody>
      </p:sp>
    </p:spTree>
    <p:extLst>
      <p:ext uri="{BB962C8B-B14F-4D97-AF65-F5344CB8AC3E}">
        <p14:creationId xmlns:p14="http://schemas.microsoft.com/office/powerpoint/2010/main" val="30380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37">
            <a:extLst>
              <a:ext uri="{FF2B5EF4-FFF2-40B4-BE49-F238E27FC236}">
                <a16:creationId xmlns:a16="http://schemas.microsoft.com/office/drawing/2014/main" id="{CF988A63-26CC-48D0-87DF-87306B0E04ED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482587"/>
            <a:ext cx="12192000" cy="189282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1700">
                <a:solidFill>
                  <a:srgbClr val="FFFFFF"/>
                </a:solidFill>
                <a:cs typeface="+mn-ea"/>
                <a:sym typeface="+mn-lt"/>
              </a:rPr>
              <a:t>我们不仅</a:t>
            </a:r>
          </a:p>
        </p:txBody>
      </p:sp>
    </p:spTree>
    <p:extLst>
      <p:ext uri="{BB962C8B-B14F-4D97-AF65-F5344CB8AC3E}">
        <p14:creationId xmlns:p14="http://schemas.microsoft.com/office/powerpoint/2010/main" val="38542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39">
            <a:extLst>
              <a:ext uri="{FF2B5EF4-FFF2-40B4-BE49-F238E27FC236}">
                <a16:creationId xmlns:a16="http://schemas.microsoft.com/office/drawing/2014/main" id="{5F8CF59A-E385-49E4-92D4-2F574BCCFEA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778186" y="843677"/>
            <a:ext cx="4635628" cy="517064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65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在上半年</a:t>
            </a:r>
          </a:p>
        </p:txBody>
      </p:sp>
    </p:spTree>
    <p:extLst>
      <p:ext uri="{BB962C8B-B14F-4D97-AF65-F5344CB8AC3E}">
        <p14:creationId xmlns:p14="http://schemas.microsoft.com/office/powerpoint/2010/main" val="203736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BC19A8E-FA9B-4B18-9039-9115E173A9BD}"/>
              </a:ext>
            </a:extLst>
          </p:cNvPr>
          <p:cNvSpPr txBox="1"/>
          <p:nvPr/>
        </p:nvSpPr>
        <p:spPr>
          <a:xfrm>
            <a:off x="3162220" y="2367171"/>
            <a:ext cx="1676464" cy="212365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3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实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ED9170D-2701-4D45-BFBF-F2EA3C13AA65}"/>
              </a:ext>
            </a:extLst>
          </p:cNvPr>
          <p:cNvSpPr txBox="1"/>
          <p:nvPr/>
        </p:nvSpPr>
        <p:spPr>
          <a:xfrm>
            <a:off x="4838684" y="2367171"/>
            <a:ext cx="4191096" cy="212365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3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现了</a:t>
            </a:r>
          </a:p>
        </p:txBody>
      </p:sp>
    </p:spTree>
    <p:extLst>
      <p:ext uri="{BB962C8B-B14F-4D97-AF65-F5344CB8AC3E}">
        <p14:creationId xmlns:p14="http://schemas.microsoft.com/office/powerpoint/2010/main" val="323464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4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-文本框 2">
            <a:extLst>
              <a:ext uri="{FF2B5EF4-FFF2-40B4-BE49-F238E27FC236}">
                <a16:creationId xmlns:a16="http://schemas.microsoft.com/office/drawing/2014/main" id="{76BAD1B5-6663-494D-9FC3-878C37E0CA3F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5873718" y="2436420"/>
            <a:ext cx="444564" cy="198515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35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2300">
                <a:solidFill>
                  <a:srgbClr val="24F4ED"/>
                </a:solidFill>
                <a:latin typeface="+mn-lt"/>
                <a:ea typeface="+mn-ea"/>
                <a:cs typeface="+mn-ea"/>
                <a:sym typeface="+mn-lt"/>
              </a:rPr>
              <a:t>扭</a:t>
            </a:r>
          </a:p>
        </p:txBody>
      </p:sp>
      <p:sp>
        <p:nvSpPr>
          <p:cNvPr id="5" name="PA-文本框 2">
            <a:extLst>
              <a:ext uri="{FF2B5EF4-FFF2-40B4-BE49-F238E27FC236}">
                <a16:creationId xmlns:a16="http://schemas.microsoft.com/office/drawing/2014/main" id="{FFE7134D-ED43-46C0-BF9E-8E9B798B7035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873718" y="2436420"/>
            <a:ext cx="444564" cy="198515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35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2300">
                <a:latin typeface="+mn-lt"/>
                <a:ea typeface="+mn-ea"/>
                <a:cs typeface="+mn-ea"/>
                <a:sym typeface="+mn-lt"/>
              </a:rPr>
              <a:t>扭</a:t>
            </a:r>
          </a:p>
        </p:txBody>
      </p:sp>
      <p:sp>
        <p:nvSpPr>
          <p:cNvPr id="3" name="PA-文本框 2">
            <a:extLst>
              <a:ext uri="{FF2B5EF4-FFF2-40B4-BE49-F238E27FC236}">
                <a16:creationId xmlns:a16="http://schemas.microsoft.com/office/drawing/2014/main" id="{6151657C-8876-4FC9-A387-0AA37E7E42D7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873718" y="2436420"/>
            <a:ext cx="444564" cy="198515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35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2300">
                <a:solidFill>
                  <a:srgbClr val="FB2B52"/>
                </a:solidFill>
                <a:latin typeface="+mn-lt"/>
                <a:ea typeface="+mn-ea"/>
                <a:cs typeface="+mn-ea"/>
                <a:sym typeface="+mn-lt"/>
              </a:rPr>
              <a:t>扭</a:t>
            </a:r>
          </a:p>
        </p:txBody>
      </p:sp>
      <p:sp>
        <p:nvSpPr>
          <p:cNvPr id="2" name="PA-文本框 2">
            <a:extLst>
              <a:ext uri="{FF2B5EF4-FFF2-40B4-BE49-F238E27FC236}">
                <a16:creationId xmlns:a16="http://schemas.microsoft.com/office/drawing/2014/main" id="{E4B28756-949E-4A8E-B923-984D692DCB01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873718" y="2436420"/>
            <a:ext cx="444564" cy="198515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35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2300" dirty="0">
                <a:latin typeface="+mn-lt"/>
                <a:ea typeface="+mn-ea"/>
                <a:cs typeface="+mn-ea"/>
                <a:sym typeface="+mn-lt"/>
              </a:rPr>
              <a:t>研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083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3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1.11111E-6 L 0.00398 -0.00023 L 1.45833E-6 1.11111E-6" pathEditMode="relative" ptsTypes="">
                                      <p:cBhvr>
                                        <p:cTn id="6" dur="83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 from="visible" to="visible" calcmode="discrete" valueType="num">
                                      <p:cBhvr>
                                        <p:cTn id="7" dur="17" fill="hold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0" presetClass="entr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2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2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20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13" dur="42" fill="hold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4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15" dur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00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100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100" fill="hold">
                                          <p:stCondLst>
                                            <p:cond delay="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20" dur="10" fill="hold">
                                          <p:stCondLst>
                                            <p:cond delay="11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22" dur="2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10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3">
            <a:extLst>
              <a:ext uri="{FF2B5EF4-FFF2-40B4-BE49-F238E27FC236}">
                <a16:creationId xmlns:a16="http://schemas.microsoft.com/office/drawing/2014/main" id="{2EF11B81-60D9-48C7-BDCD-F00AFE11270D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873718" y="2436420"/>
            <a:ext cx="444564" cy="198515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35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2300" dirty="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发</a:t>
            </a:r>
          </a:p>
        </p:txBody>
      </p:sp>
    </p:spTree>
    <p:extLst>
      <p:ext uri="{BB962C8B-B14F-4D97-AF65-F5344CB8AC3E}">
        <p14:creationId xmlns:p14="http://schemas.microsoft.com/office/powerpoint/2010/main" val="850770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4">
            <a:extLst>
              <a:ext uri="{FF2B5EF4-FFF2-40B4-BE49-F238E27FC236}">
                <a16:creationId xmlns:a16="http://schemas.microsoft.com/office/drawing/2014/main" id="{9313E5B5-749E-4AAE-BC0B-35B14D047B4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382559"/>
            <a:ext cx="12192000" cy="249299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altLang="zh-CN" sz="15600" b="1" dirty="0">
                <a:solidFill>
                  <a:srgbClr val="FFFFFF"/>
                </a:solidFill>
                <a:latin typeface="+mn-ea"/>
                <a:cs typeface="+mn-ea"/>
                <a:sym typeface="+mn-lt"/>
              </a:rPr>
              <a:t>2021</a:t>
            </a:r>
            <a:r>
              <a:rPr lang="zh-CN" altLang="en-US" sz="15600" b="1" dirty="0">
                <a:solidFill>
                  <a:srgbClr val="FFFFFF"/>
                </a:solidFill>
                <a:latin typeface="+mn-ea"/>
                <a:cs typeface="+mn-ea"/>
                <a:sym typeface="+mn-lt"/>
              </a:rPr>
              <a:t>年</a:t>
            </a:r>
          </a:p>
        </p:txBody>
      </p:sp>
    </p:spTree>
    <p:extLst>
      <p:ext uri="{BB962C8B-B14F-4D97-AF65-F5344CB8AC3E}">
        <p14:creationId xmlns:p14="http://schemas.microsoft.com/office/powerpoint/2010/main" val="804040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4">
            <a:extLst>
              <a:ext uri="{FF2B5EF4-FFF2-40B4-BE49-F238E27FC236}">
                <a16:creationId xmlns:a16="http://schemas.microsoft.com/office/drawing/2014/main" id="{0769AB5E-8A67-4CE8-8156-527BDBEC068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540327" y="1490008"/>
            <a:ext cx="1111346" cy="387798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35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2300" dirty="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自有</a:t>
            </a:r>
          </a:p>
        </p:txBody>
      </p:sp>
    </p:spTree>
    <p:extLst>
      <p:ext uri="{BB962C8B-B14F-4D97-AF65-F5344CB8AC3E}">
        <p14:creationId xmlns:p14="http://schemas.microsoft.com/office/powerpoint/2010/main" val="163059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42">
            <a:extLst>
              <a:ext uri="{FF2B5EF4-FFF2-40B4-BE49-F238E27FC236}">
                <a16:creationId xmlns:a16="http://schemas.microsoft.com/office/drawing/2014/main" id="{87A62FD9-28F5-49B4-9BE2-3CC162F4C5E4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286000" y="2113255"/>
            <a:ext cx="7620000" cy="263149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500" dirty="0">
                <a:solidFill>
                  <a:srgbClr val="FFFFFF"/>
                </a:solidFill>
                <a:cs typeface="+mn-ea"/>
                <a:sym typeface="+mn-lt"/>
              </a:rPr>
              <a:t>网盘</a:t>
            </a:r>
          </a:p>
        </p:txBody>
      </p:sp>
    </p:spTree>
    <p:extLst>
      <p:ext uri="{BB962C8B-B14F-4D97-AF65-F5344CB8AC3E}">
        <p14:creationId xmlns:p14="http://schemas.microsoft.com/office/powerpoint/2010/main" val="4145611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50">
            <a:extLst>
              <a:ext uri="{FF2B5EF4-FFF2-40B4-BE49-F238E27FC236}">
                <a16:creationId xmlns:a16="http://schemas.microsoft.com/office/drawing/2014/main" id="{62F662EF-87A3-4C76-B868-67E228C0D9F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16000" y="2136339"/>
            <a:ext cx="10160000" cy="258532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200">
                <a:solidFill>
                  <a:srgbClr val="FFFFFF"/>
                </a:solidFill>
                <a:cs typeface="+mn-ea"/>
                <a:sym typeface="+mn-lt"/>
              </a:rPr>
              <a:t>标志着</a:t>
            </a:r>
          </a:p>
        </p:txBody>
      </p:sp>
    </p:spTree>
    <p:extLst>
      <p:ext uri="{BB962C8B-B14F-4D97-AF65-F5344CB8AC3E}">
        <p14:creationId xmlns:p14="http://schemas.microsoft.com/office/powerpoint/2010/main" val="91730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DF9F4AC-4523-4E93-BB32-859F20938BE9}"/>
              </a:ext>
            </a:extLst>
          </p:cNvPr>
          <p:cNvSpPr txBox="1"/>
          <p:nvPr/>
        </p:nvSpPr>
        <p:spPr>
          <a:xfrm>
            <a:off x="2819368" y="1197620"/>
            <a:ext cx="3848100" cy="227754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4200">
                <a:solidFill>
                  <a:srgbClr val="000000"/>
                </a:solidFill>
                <a:latin typeface="Microsoft YaHei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公司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0425EF8-983B-4049-ABB8-76406CF8971E}"/>
              </a:ext>
            </a:extLst>
          </p:cNvPr>
          <p:cNvSpPr txBox="1"/>
          <p:nvPr/>
        </p:nvSpPr>
        <p:spPr>
          <a:xfrm>
            <a:off x="6667468" y="1197620"/>
            <a:ext cx="2705164" cy="446276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4200">
                <a:solidFill>
                  <a:srgbClr val="000000"/>
                </a:solidFill>
                <a:latin typeface="Microsoft YaHei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迈上</a:t>
            </a:r>
          </a:p>
        </p:txBody>
      </p:sp>
    </p:spTree>
    <p:extLst>
      <p:ext uri="{BB962C8B-B14F-4D97-AF65-F5344CB8AC3E}">
        <p14:creationId xmlns:p14="http://schemas.microsoft.com/office/powerpoint/2010/main" val="3043733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-文本框 53">
            <a:extLst>
              <a:ext uri="{FF2B5EF4-FFF2-40B4-BE49-F238E27FC236}">
                <a16:creationId xmlns:a16="http://schemas.microsoft.com/office/drawing/2014/main" id="{484CBC55-2FF5-4F1B-9D45-8DD58987A41D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0" y="2413338"/>
            <a:ext cx="12192000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2600">
                <a:solidFill>
                  <a:srgbClr val="24F4ED"/>
                </a:solidFill>
                <a:cs typeface="+mn-ea"/>
                <a:sym typeface="+mn-lt"/>
              </a:rPr>
              <a:t>一个新台阶</a:t>
            </a:r>
          </a:p>
        </p:txBody>
      </p:sp>
      <p:sp>
        <p:nvSpPr>
          <p:cNvPr id="5" name="PA-文本框 53">
            <a:extLst>
              <a:ext uri="{FF2B5EF4-FFF2-40B4-BE49-F238E27FC236}">
                <a16:creationId xmlns:a16="http://schemas.microsoft.com/office/drawing/2014/main" id="{076B7DCE-7289-4A85-84A9-08FC97C8D1C7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0" y="2413338"/>
            <a:ext cx="12192000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2600">
                <a:solidFill>
                  <a:srgbClr val="FFFFFF"/>
                </a:solidFill>
                <a:cs typeface="+mn-ea"/>
                <a:sym typeface="+mn-lt"/>
              </a:rPr>
              <a:t>一个新台阶</a:t>
            </a:r>
          </a:p>
        </p:txBody>
      </p:sp>
      <p:sp>
        <p:nvSpPr>
          <p:cNvPr id="3" name="PA-文本框 53">
            <a:extLst>
              <a:ext uri="{FF2B5EF4-FFF2-40B4-BE49-F238E27FC236}">
                <a16:creationId xmlns:a16="http://schemas.microsoft.com/office/drawing/2014/main" id="{E70E97E2-3E5E-4260-9B54-0C971BAD5637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0" y="2413338"/>
            <a:ext cx="12192000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2600">
                <a:solidFill>
                  <a:srgbClr val="FB2B52"/>
                </a:solidFill>
                <a:cs typeface="+mn-ea"/>
                <a:sym typeface="+mn-lt"/>
              </a:rPr>
              <a:t>一个新台阶</a:t>
            </a:r>
          </a:p>
        </p:txBody>
      </p:sp>
      <p:sp>
        <p:nvSpPr>
          <p:cNvPr id="2" name="PA-文本框 53">
            <a:extLst>
              <a:ext uri="{FF2B5EF4-FFF2-40B4-BE49-F238E27FC236}">
                <a16:creationId xmlns:a16="http://schemas.microsoft.com/office/drawing/2014/main" id="{DDAFC8F5-F609-49A7-A4A8-D9BCEEE76060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0" y="2413338"/>
            <a:ext cx="12192000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2600">
                <a:solidFill>
                  <a:srgbClr val="FFFFFF"/>
                </a:solidFill>
                <a:cs typeface="+mn-ea"/>
                <a:sym typeface="+mn-lt"/>
              </a:rPr>
              <a:t>一个新台阶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786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3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1.11111E-6 L 0.00398 -0.00023 L 1.45833E-6 1.11111E-6" pathEditMode="relative" ptsTypes="">
                                      <p:cBhvr>
                                        <p:cTn id="6" dur="28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 from="visible" to="visible" calcmode="discrete" valueType="num">
                                      <p:cBhvr>
                                        <p:cTn id="7" dur="6" fill="hold">
                                          <p:stCondLst>
                                            <p:cond delay="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0" presetClass="entr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13" dur="14" fill="hold">
                                          <p:stCondLst>
                                            <p:cond delay="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4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15" dur="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20" dur="3" fill="hold">
                                          <p:stCondLst>
                                            <p:cond delay="3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22" dur="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54">
            <a:extLst>
              <a:ext uri="{FF2B5EF4-FFF2-40B4-BE49-F238E27FC236}">
                <a16:creationId xmlns:a16="http://schemas.microsoft.com/office/drawing/2014/main" id="{95F5E3F2-851E-409C-A7BB-6CFA607F564D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16000" y="2244060"/>
            <a:ext cx="10160000" cy="236988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4800">
                <a:solidFill>
                  <a:srgbClr val="FFFFFF"/>
                </a:solidFill>
                <a:cs typeface="+mn-ea"/>
                <a:sym typeface="+mn-lt"/>
              </a:rPr>
              <a:t>步入了</a:t>
            </a:r>
          </a:p>
        </p:txBody>
      </p:sp>
    </p:spTree>
    <p:extLst>
      <p:ext uri="{BB962C8B-B14F-4D97-AF65-F5344CB8AC3E}">
        <p14:creationId xmlns:p14="http://schemas.microsoft.com/office/powerpoint/2010/main" val="3645300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54">
            <a:extLst>
              <a:ext uri="{FF2B5EF4-FFF2-40B4-BE49-F238E27FC236}">
                <a16:creationId xmlns:a16="http://schemas.microsoft.com/office/drawing/2014/main" id="{0662EE78-E53E-4EF2-9719-7314BB04EF0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16000" y="2244060"/>
            <a:ext cx="10160000" cy="236988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4800">
                <a:solidFill>
                  <a:srgbClr val="FFFFFF"/>
                </a:solidFill>
                <a:cs typeface="+mn-ea"/>
                <a:sym typeface="+mn-lt"/>
              </a:rPr>
              <a:t>步入了</a:t>
            </a:r>
          </a:p>
        </p:txBody>
      </p:sp>
    </p:spTree>
    <p:extLst>
      <p:ext uri="{BB962C8B-B14F-4D97-AF65-F5344CB8AC3E}">
        <p14:creationId xmlns:p14="http://schemas.microsoft.com/office/powerpoint/2010/main" val="420886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56">
            <a:extLst>
              <a:ext uri="{FF2B5EF4-FFF2-40B4-BE49-F238E27FC236}">
                <a16:creationId xmlns:a16="http://schemas.microsoft.com/office/drawing/2014/main" id="{650A7F4D-775B-44E4-915A-8F21208ABDAD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422836" y="2174810"/>
            <a:ext cx="1346328" cy="250837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7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一</a:t>
            </a:r>
          </a:p>
        </p:txBody>
      </p:sp>
    </p:spTree>
    <p:extLst>
      <p:ext uri="{BB962C8B-B14F-4D97-AF65-F5344CB8AC3E}">
        <p14:creationId xmlns:p14="http://schemas.microsoft.com/office/powerpoint/2010/main" val="1670615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-文本框 57">
            <a:extLst>
              <a:ext uri="{FF2B5EF4-FFF2-40B4-BE49-F238E27FC236}">
                <a16:creationId xmlns:a16="http://schemas.microsoft.com/office/drawing/2014/main" id="{5E185470-6A1B-4884-A15B-0B6CB20849A1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5422836" y="2174810"/>
            <a:ext cx="1346328" cy="250837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700">
                <a:solidFill>
                  <a:srgbClr val="24F4ED"/>
                </a:solidFill>
                <a:latin typeface="+mn-lt"/>
                <a:ea typeface="+mn-ea"/>
                <a:cs typeface="+mn-ea"/>
                <a:sym typeface="+mn-lt"/>
              </a:rPr>
              <a:t>个</a:t>
            </a:r>
          </a:p>
        </p:txBody>
      </p:sp>
      <p:sp>
        <p:nvSpPr>
          <p:cNvPr id="5" name="PA-文本框 57">
            <a:extLst>
              <a:ext uri="{FF2B5EF4-FFF2-40B4-BE49-F238E27FC236}">
                <a16:creationId xmlns:a16="http://schemas.microsoft.com/office/drawing/2014/main" id="{8126170A-66AD-41E6-80A1-FD2C5E66DC0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422836" y="2174810"/>
            <a:ext cx="1346328" cy="250837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700">
                <a:latin typeface="+mn-lt"/>
                <a:ea typeface="+mn-ea"/>
                <a:cs typeface="+mn-ea"/>
                <a:sym typeface="+mn-lt"/>
              </a:rPr>
              <a:t>个</a:t>
            </a:r>
          </a:p>
        </p:txBody>
      </p:sp>
      <p:sp>
        <p:nvSpPr>
          <p:cNvPr id="3" name="PA-文本框 57">
            <a:extLst>
              <a:ext uri="{FF2B5EF4-FFF2-40B4-BE49-F238E27FC236}">
                <a16:creationId xmlns:a16="http://schemas.microsoft.com/office/drawing/2014/main" id="{71B54C09-F214-4690-B1C2-D1379C403EEA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422836" y="2174810"/>
            <a:ext cx="1346328" cy="250837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700">
                <a:solidFill>
                  <a:srgbClr val="FB2B52"/>
                </a:solidFill>
                <a:latin typeface="+mn-lt"/>
                <a:ea typeface="+mn-ea"/>
                <a:cs typeface="+mn-ea"/>
                <a:sym typeface="+mn-lt"/>
              </a:rPr>
              <a:t>个</a:t>
            </a:r>
          </a:p>
        </p:txBody>
      </p:sp>
      <p:sp>
        <p:nvSpPr>
          <p:cNvPr id="2" name="PA-文本框 57">
            <a:extLst>
              <a:ext uri="{FF2B5EF4-FFF2-40B4-BE49-F238E27FC236}">
                <a16:creationId xmlns:a16="http://schemas.microsoft.com/office/drawing/2014/main" id="{F2B5BB81-3EDF-441C-9E1E-12A2195D809E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422836" y="2174810"/>
            <a:ext cx="1346328" cy="250837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700">
                <a:latin typeface="+mn-lt"/>
                <a:ea typeface="+mn-ea"/>
                <a:cs typeface="+mn-ea"/>
                <a:sym typeface="+mn-lt"/>
              </a:rPr>
              <a:t>个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478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3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1.11111E-6 L 0.00398 -0.00023 L 1.45833E-6 1.11111E-6" pathEditMode="relative" ptsTypes="">
                                      <p:cBhvr>
                                        <p:cTn id="6" dur="28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 from="visible" to="visible" calcmode="discrete" valueType="num">
                                      <p:cBhvr>
                                        <p:cTn id="7" dur="6" fill="hold">
                                          <p:stCondLst>
                                            <p:cond delay="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0" presetClass="entr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13" dur="14" fill="hold">
                                          <p:stCondLst>
                                            <p:cond delay="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4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15" dur="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20" dur="3" fill="hold">
                                          <p:stCondLst>
                                            <p:cond delay="3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22" dur="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58">
            <a:extLst>
              <a:ext uri="{FF2B5EF4-FFF2-40B4-BE49-F238E27FC236}">
                <a16:creationId xmlns:a16="http://schemas.microsoft.com/office/drawing/2014/main" id="{459B72E7-F45F-4CB0-9DD0-D56072B80C7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422836" y="2174810"/>
            <a:ext cx="1346328" cy="250837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700">
                <a:latin typeface="+mn-lt"/>
                <a:ea typeface="+mn-ea"/>
                <a:cs typeface="+mn-ea"/>
                <a:sym typeface="+mn-lt"/>
              </a:rPr>
              <a:t>新</a:t>
            </a:r>
          </a:p>
        </p:txBody>
      </p:sp>
    </p:spTree>
    <p:extLst>
      <p:ext uri="{BB962C8B-B14F-4D97-AF65-F5344CB8AC3E}">
        <p14:creationId xmlns:p14="http://schemas.microsoft.com/office/powerpoint/2010/main" val="180816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A75A98E-D447-4AC5-B37F-605C54C0AD31}"/>
              </a:ext>
            </a:extLst>
          </p:cNvPr>
          <p:cNvSpPr txBox="1"/>
          <p:nvPr/>
        </p:nvSpPr>
        <p:spPr>
          <a:xfrm>
            <a:off x="1336916" y="2497976"/>
            <a:ext cx="9258668" cy="186204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115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一半快过去了</a:t>
            </a:r>
          </a:p>
        </p:txBody>
      </p:sp>
    </p:spTree>
    <p:extLst>
      <p:ext uri="{BB962C8B-B14F-4D97-AF65-F5344CB8AC3E}">
        <p14:creationId xmlns:p14="http://schemas.microsoft.com/office/powerpoint/2010/main" val="92592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59">
            <a:extLst>
              <a:ext uri="{FF2B5EF4-FFF2-40B4-BE49-F238E27FC236}">
                <a16:creationId xmlns:a16="http://schemas.microsoft.com/office/drawing/2014/main" id="{652422ED-0946-4C79-A207-8D5A93ADCD44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422836" y="2174810"/>
            <a:ext cx="1346328" cy="250837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3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700">
                <a:latin typeface="+mn-lt"/>
                <a:ea typeface="+mn-ea"/>
                <a:cs typeface="+mn-ea"/>
                <a:sym typeface="+mn-lt"/>
              </a:rPr>
              <a:t>的</a:t>
            </a:r>
          </a:p>
        </p:txBody>
      </p:sp>
    </p:spTree>
    <p:extLst>
      <p:ext uri="{BB962C8B-B14F-4D97-AF65-F5344CB8AC3E}">
        <p14:creationId xmlns:p14="http://schemas.microsoft.com/office/powerpoint/2010/main" val="4136873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98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60">
            <a:extLst>
              <a:ext uri="{FF2B5EF4-FFF2-40B4-BE49-F238E27FC236}">
                <a16:creationId xmlns:a16="http://schemas.microsoft.com/office/drawing/2014/main" id="{06C70366-A930-4B55-BDD6-7FA496121BF4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474893"/>
            <a:ext cx="12192000" cy="190821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1800">
                <a:solidFill>
                  <a:srgbClr val="FFFFFF"/>
                </a:solidFill>
                <a:cs typeface="+mn-ea"/>
                <a:sym typeface="+mn-lt"/>
              </a:rPr>
              <a:t>发展阶段</a:t>
            </a:r>
          </a:p>
        </p:txBody>
      </p:sp>
    </p:spTree>
    <p:extLst>
      <p:ext uri="{BB962C8B-B14F-4D97-AF65-F5344CB8AC3E}">
        <p14:creationId xmlns:p14="http://schemas.microsoft.com/office/powerpoint/2010/main" val="308009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-文本框 61">
            <a:extLst>
              <a:ext uri="{FF2B5EF4-FFF2-40B4-BE49-F238E27FC236}">
                <a16:creationId xmlns:a16="http://schemas.microsoft.com/office/drawing/2014/main" id="{68964614-F93B-4036-861A-920E20684557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016000" y="2128644"/>
            <a:ext cx="10160000" cy="260071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300">
                <a:solidFill>
                  <a:srgbClr val="24F4ED"/>
                </a:solidFill>
                <a:cs typeface="+mn-ea"/>
                <a:sym typeface="+mn-lt"/>
              </a:rPr>
              <a:t>新起点</a:t>
            </a:r>
          </a:p>
        </p:txBody>
      </p:sp>
      <p:sp>
        <p:nvSpPr>
          <p:cNvPr id="5" name="PA-文本框 61">
            <a:extLst>
              <a:ext uri="{FF2B5EF4-FFF2-40B4-BE49-F238E27FC236}">
                <a16:creationId xmlns:a16="http://schemas.microsoft.com/office/drawing/2014/main" id="{F4A5EE12-8865-4938-8761-3A5FE72D265B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016000" y="2128644"/>
            <a:ext cx="10160000" cy="260071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300">
                <a:solidFill>
                  <a:srgbClr val="FFFFFF"/>
                </a:solidFill>
                <a:cs typeface="+mn-ea"/>
                <a:sym typeface="+mn-lt"/>
              </a:rPr>
              <a:t>新起点</a:t>
            </a:r>
          </a:p>
        </p:txBody>
      </p:sp>
      <p:sp>
        <p:nvSpPr>
          <p:cNvPr id="3" name="PA-文本框 61">
            <a:extLst>
              <a:ext uri="{FF2B5EF4-FFF2-40B4-BE49-F238E27FC236}">
                <a16:creationId xmlns:a16="http://schemas.microsoft.com/office/drawing/2014/main" id="{35DCB1EE-FC7D-4C46-881D-5B9D742FA476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016000" y="2128644"/>
            <a:ext cx="10160000" cy="260071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300">
                <a:solidFill>
                  <a:srgbClr val="FB2B52"/>
                </a:solidFill>
                <a:cs typeface="+mn-ea"/>
                <a:sym typeface="+mn-lt"/>
              </a:rPr>
              <a:t>新起点</a:t>
            </a:r>
          </a:p>
        </p:txBody>
      </p:sp>
      <p:sp>
        <p:nvSpPr>
          <p:cNvPr id="2" name="PA-文本框 61">
            <a:extLst>
              <a:ext uri="{FF2B5EF4-FFF2-40B4-BE49-F238E27FC236}">
                <a16:creationId xmlns:a16="http://schemas.microsoft.com/office/drawing/2014/main" id="{C5F1E5F3-4A36-4FF4-A7DD-B34016633E34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016000" y="2128644"/>
            <a:ext cx="10160000" cy="260071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300">
                <a:solidFill>
                  <a:srgbClr val="FFFFFF"/>
                </a:solidFill>
                <a:cs typeface="+mn-ea"/>
                <a:sym typeface="+mn-lt"/>
              </a:rPr>
              <a:t>新起点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202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3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1.11111E-6 L 0.00398 -0.00023 L 1.45833E-6 1.11111E-6" pathEditMode="relative" ptsTypes="">
                                      <p:cBhvr>
                                        <p:cTn id="6" dur="28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 from="visible" to="visible" calcmode="discrete" valueType="num">
                                      <p:cBhvr>
                                        <p:cTn id="7" dur="6" fill="hold">
                                          <p:stCondLst>
                                            <p:cond delay="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0" presetClass="entr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13" dur="14" fill="hold">
                                          <p:stCondLst>
                                            <p:cond delay="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4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15" dur="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20" dur="3" fill="hold">
                                          <p:stCondLst>
                                            <p:cond delay="3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22" dur="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62">
            <a:extLst>
              <a:ext uri="{FF2B5EF4-FFF2-40B4-BE49-F238E27FC236}">
                <a16:creationId xmlns:a16="http://schemas.microsoft.com/office/drawing/2014/main" id="{4365C2F6-33D1-41C1-A5EF-0664AB00B384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16000" y="2367171"/>
            <a:ext cx="10160000" cy="212365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3200">
                <a:solidFill>
                  <a:srgbClr val="FFFFFF"/>
                </a:solidFill>
                <a:cs typeface="+mn-ea"/>
                <a:sym typeface="+mn-lt"/>
              </a:rPr>
              <a:t>新希望</a:t>
            </a:r>
          </a:p>
        </p:txBody>
      </p:sp>
    </p:spTree>
    <p:extLst>
      <p:ext uri="{BB962C8B-B14F-4D97-AF65-F5344CB8AC3E}">
        <p14:creationId xmlns:p14="http://schemas.microsoft.com/office/powerpoint/2010/main" val="2913710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63">
            <a:extLst>
              <a:ext uri="{FF2B5EF4-FFF2-40B4-BE49-F238E27FC236}">
                <a16:creationId xmlns:a16="http://schemas.microsoft.com/office/drawing/2014/main" id="{DA28894F-0F7F-4A68-958D-BBFCFE419928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405643"/>
            <a:ext cx="12192000" cy="204671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2700" dirty="0">
                <a:solidFill>
                  <a:srgbClr val="FFFFFF"/>
                </a:solidFill>
                <a:cs typeface="+mn-ea"/>
                <a:sym typeface="+mn-lt"/>
              </a:rPr>
              <a:t>站在</a:t>
            </a:r>
            <a:r>
              <a:rPr lang="en-US" altLang="zh-CN" sz="12700" dirty="0">
                <a:solidFill>
                  <a:srgbClr val="FFFFFF"/>
                </a:solidFill>
                <a:cs typeface="+mn-ea"/>
                <a:sym typeface="+mn-lt"/>
              </a:rPr>
              <a:t>2021</a:t>
            </a:r>
            <a:r>
              <a:rPr lang="zh-CN" altLang="en-US" sz="12700" dirty="0">
                <a:solidFill>
                  <a:srgbClr val="FFFFFF"/>
                </a:solidFill>
                <a:cs typeface="+mn-ea"/>
                <a:sym typeface="+mn-lt"/>
              </a:rPr>
              <a:t>年</a:t>
            </a:r>
          </a:p>
        </p:txBody>
      </p:sp>
    </p:spTree>
    <p:extLst>
      <p:ext uri="{BB962C8B-B14F-4D97-AF65-F5344CB8AC3E}">
        <p14:creationId xmlns:p14="http://schemas.microsoft.com/office/powerpoint/2010/main" val="259575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64">
            <a:extLst>
              <a:ext uri="{FF2B5EF4-FFF2-40B4-BE49-F238E27FC236}">
                <a16:creationId xmlns:a16="http://schemas.microsoft.com/office/drawing/2014/main" id="{13BA4CCF-C4D9-442C-9BA6-6709600A8668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16000" y="2321004"/>
            <a:ext cx="10160000" cy="221599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3800">
                <a:solidFill>
                  <a:srgbClr val="000000"/>
                </a:solidFill>
                <a:cs typeface="+mn-ea"/>
                <a:sym typeface="+mn-lt"/>
              </a:rPr>
              <a:t>的起点</a:t>
            </a:r>
          </a:p>
        </p:txBody>
      </p:sp>
    </p:spTree>
    <p:extLst>
      <p:ext uri="{BB962C8B-B14F-4D97-AF65-F5344CB8AC3E}">
        <p14:creationId xmlns:p14="http://schemas.microsoft.com/office/powerpoint/2010/main" val="310351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65">
            <a:extLst>
              <a:ext uri="{FF2B5EF4-FFF2-40B4-BE49-F238E27FC236}">
                <a16:creationId xmlns:a16="http://schemas.microsoft.com/office/drawing/2014/main" id="{0428F052-8E50-435F-B340-D86B44057A7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16000" y="2136339"/>
            <a:ext cx="10160000" cy="258532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200">
                <a:solidFill>
                  <a:srgbClr val="FFFFFF"/>
                </a:solidFill>
                <a:cs typeface="+mn-ea"/>
                <a:sym typeface="+mn-lt"/>
              </a:rPr>
              <a:t>我们将</a:t>
            </a:r>
          </a:p>
        </p:txBody>
      </p:sp>
    </p:spTree>
    <p:extLst>
      <p:ext uri="{BB962C8B-B14F-4D97-AF65-F5344CB8AC3E}">
        <p14:creationId xmlns:p14="http://schemas.microsoft.com/office/powerpoint/2010/main" val="1573014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65">
            <a:extLst>
              <a:ext uri="{FF2B5EF4-FFF2-40B4-BE49-F238E27FC236}">
                <a16:creationId xmlns:a16="http://schemas.microsoft.com/office/drawing/2014/main" id="{77C242E8-863A-4219-BBEA-58AA4CF980B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16000" y="2136339"/>
            <a:ext cx="10160000" cy="258532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200">
                <a:solidFill>
                  <a:srgbClr val="FFFFFF"/>
                </a:solidFill>
                <a:cs typeface="+mn-ea"/>
                <a:sym typeface="+mn-lt"/>
              </a:rPr>
              <a:t>我们将</a:t>
            </a:r>
          </a:p>
        </p:txBody>
      </p:sp>
    </p:spTree>
    <p:extLst>
      <p:ext uri="{BB962C8B-B14F-4D97-AF65-F5344CB8AC3E}">
        <p14:creationId xmlns:p14="http://schemas.microsoft.com/office/powerpoint/2010/main" val="253771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22850A8-A995-458B-9524-9C81BAFF50AB}"/>
              </a:ext>
            </a:extLst>
          </p:cNvPr>
          <p:cNvSpPr txBox="1"/>
          <p:nvPr/>
        </p:nvSpPr>
        <p:spPr>
          <a:xfrm>
            <a:off x="1765188" y="2428726"/>
            <a:ext cx="1574864" cy="200054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继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D3F1073-106A-4347-ABBE-A76BA4FF50BF}"/>
              </a:ext>
            </a:extLst>
          </p:cNvPr>
          <p:cNvSpPr txBox="1"/>
          <p:nvPr/>
        </p:nvSpPr>
        <p:spPr>
          <a:xfrm>
            <a:off x="3340052" y="2428726"/>
            <a:ext cx="1574864" cy="200054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承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70E4A2-6AF9-4250-AD5B-BC79CD4C4C13}"/>
              </a:ext>
            </a:extLst>
          </p:cNvPr>
          <p:cNvSpPr txBox="1"/>
          <p:nvPr/>
        </p:nvSpPr>
        <p:spPr>
          <a:xfrm>
            <a:off x="4914916" y="2428726"/>
            <a:ext cx="5511896" cy="200054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latin typeface="+mn-lt"/>
                <a:ea typeface="+mn-ea"/>
                <a:cs typeface="+mn-ea"/>
                <a:sym typeface="+mn-lt"/>
              </a:rPr>
              <a:t>和发扬</a:t>
            </a:r>
          </a:p>
        </p:txBody>
      </p:sp>
    </p:spTree>
    <p:extLst>
      <p:ext uri="{BB962C8B-B14F-4D97-AF65-F5344CB8AC3E}">
        <p14:creationId xmlns:p14="http://schemas.microsoft.com/office/powerpoint/2010/main" val="114132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-文本框 67">
            <a:extLst>
              <a:ext uri="{FF2B5EF4-FFF2-40B4-BE49-F238E27FC236}">
                <a16:creationId xmlns:a16="http://schemas.microsoft.com/office/drawing/2014/main" id="{D33F1791-F56D-4C00-81DA-D3251C232FD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286000" y="2151728"/>
            <a:ext cx="7620000" cy="255454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000">
                <a:solidFill>
                  <a:srgbClr val="24F4ED"/>
                </a:solidFill>
                <a:cs typeface="+mn-ea"/>
                <a:sym typeface="+mn-lt"/>
              </a:rPr>
              <a:t>过去</a:t>
            </a:r>
          </a:p>
        </p:txBody>
      </p:sp>
      <p:sp>
        <p:nvSpPr>
          <p:cNvPr id="5" name="PA-文本框 67">
            <a:extLst>
              <a:ext uri="{FF2B5EF4-FFF2-40B4-BE49-F238E27FC236}">
                <a16:creationId xmlns:a16="http://schemas.microsoft.com/office/drawing/2014/main" id="{8108B6DF-F2AB-4FE9-A16E-71101CDD7C77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286000" y="2151728"/>
            <a:ext cx="7620000" cy="255454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000">
                <a:solidFill>
                  <a:srgbClr val="FFFFFF"/>
                </a:solidFill>
                <a:cs typeface="+mn-ea"/>
                <a:sym typeface="+mn-lt"/>
              </a:rPr>
              <a:t>过去</a:t>
            </a:r>
          </a:p>
        </p:txBody>
      </p:sp>
      <p:sp>
        <p:nvSpPr>
          <p:cNvPr id="3" name="PA-文本框 67">
            <a:extLst>
              <a:ext uri="{FF2B5EF4-FFF2-40B4-BE49-F238E27FC236}">
                <a16:creationId xmlns:a16="http://schemas.microsoft.com/office/drawing/2014/main" id="{D6D2ACBD-ECBE-43A5-8B62-5E44E8026727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286000" y="2151728"/>
            <a:ext cx="7620000" cy="255454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000">
                <a:solidFill>
                  <a:srgbClr val="FB2B52"/>
                </a:solidFill>
                <a:cs typeface="+mn-ea"/>
                <a:sym typeface="+mn-lt"/>
              </a:rPr>
              <a:t>过去</a:t>
            </a:r>
          </a:p>
        </p:txBody>
      </p:sp>
      <p:sp>
        <p:nvSpPr>
          <p:cNvPr id="2" name="PA-文本框 67">
            <a:extLst>
              <a:ext uri="{FF2B5EF4-FFF2-40B4-BE49-F238E27FC236}">
                <a16:creationId xmlns:a16="http://schemas.microsoft.com/office/drawing/2014/main" id="{3E0D2474-296C-46BA-A465-56EE4AFAC76D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286000" y="2151728"/>
            <a:ext cx="7620000" cy="255454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6000">
                <a:solidFill>
                  <a:srgbClr val="FFFFFF"/>
                </a:solidFill>
                <a:cs typeface="+mn-ea"/>
                <a:sym typeface="+mn-lt"/>
              </a:rPr>
              <a:t>过去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1926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3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1.11111E-6 L 0.00398 -0.00023 L 1.45833E-6 1.11111E-6" pathEditMode="relative" ptsTypes="">
                                      <p:cBhvr>
                                        <p:cTn id="6" dur="28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 from="visible" to="visible" calcmode="discrete" valueType="num">
                                      <p:cBhvr>
                                        <p:cTn id="7" dur="6" fill="hold">
                                          <p:stCondLst>
                                            <p:cond delay="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0" presetClass="entr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13" dur="14" fill="hold">
                                          <p:stCondLst>
                                            <p:cond delay="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4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15" dur="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20" dur="3" fill="hold">
                                          <p:stCondLst>
                                            <p:cond delay="3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22" dur="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95A0AC4-525B-4F2B-9C4D-C3FD26BEE99D}"/>
              </a:ext>
            </a:extLst>
          </p:cNvPr>
          <p:cNvSpPr>
            <a:spLocks noChangeAspect="1"/>
          </p:cNvSpPr>
          <p:nvPr/>
        </p:nvSpPr>
        <p:spPr>
          <a:xfrm>
            <a:off x="0" y="-609600"/>
            <a:ext cx="12192000" cy="807720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PA-文本框 6">
            <a:extLst>
              <a:ext uri="{FF2B5EF4-FFF2-40B4-BE49-F238E27FC236}">
                <a16:creationId xmlns:a16="http://schemas.microsoft.com/office/drawing/2014/main" id="{58D936C7-9DB6-4395-8A75-9F23B02C8082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-2920181" y="2519778"/>
            <a:ext cx="12192000" cy="187743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1600" b="1" dirty="0">
                <a:solidFill>
                  <a:srgbClr val="FFFFFF"/>
                </a:solidFill>
                <a:cs typeface="+mn-ea"/>
                <a:sym typeface="+mn-lt"/>
              </a:rPr>
              <a:t>回首过去</a:t>
            </a:r>
          </a:p>
        </p:txBody>
      </p:sp>
    </p:spTree>
    <p:extLst>
      <p:ext uri="{BB962C8B-B14F-4D97-AF65-F5344CB8AC3E}">
        <p14:creationId xmlns:p14="http://schemas.microsoft.com/office/powerpoint/2010/main" val="390391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99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99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60A564F-4883-446F-AACF-E4037693F02B}"/>
              </a:ext>
            </a:extLst>
          </p:cNvPr>
          <p:cNvSpPr txBox="1"/>
          <p:nvPr/>
        </p:nvSpPr>
        <p:spPr>
          <a:xfrm>
            <a:off x="1695338" y="2413337"/>
            <a:ext cx="1600264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工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8EBCE1D-EC0C-4563-89EA-E67085682548}"/>
              </a:ext>
            </a:extLst>
          </p:cNvPr>
          <p:cNvSpPr txBox="1"/>
          <p:nvPr/>
        </p:nvSpPr>
        <p:spPr>
          <a:xfrm>
            <a:off x="3295602" y="2413337"/>
            <a:ext cx="1600264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作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A944761-DCC7-491C-88F6-700DD8771503}"/>
              </a:ext>
            </a:extLst>
          </p:cNvPr>
          <p:cNvSpPr txBox="1"/>
          <p:nvPr/>
        </p:nvSpPr>
        <p:spPr>
          <a:xfrm>
            <a:off x="4895866" y="2413337"/>
            <a:ext cx="5600796" cy="203132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中存在</a:t>
            </a:r>
          </a:p>
        </p:txBody>
      </p:sp>
    </p:spTree>
    <p:extLst>
      <p:ext uri="{BB962C8B-B14F-4D97-AF65-F5344CB8AC3E}">
        <p14:creationId xmlns:p14="http://schemas.microsoft.com/office/powerpoint/2010/main" val="385356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69">
            <a:extLst>
              <a:ext uri="{FF2B5EF4-FFF2-40B4-BE49-F238E27FC236}">
                <a16:creationId xmlns:a16="http://schemas.microsoft.com/office/drawing/2014/main" id="{07F27BDD-28CC-4DBC-A278-BCA2D0E8B93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16000" y="2328699"/>
            <a:ext cx="10160000" cy="220060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3700">
                <a:solidFill>
                  <a:srgbClr val="000000"/>
                </a:solidFill>
                <a:cs typeface="+mn-ea"/>
                <a:sym typeface="+mn-lt"/>
              </a:rPr>
              <a:t>的优点</a:t>
            </a:r>
          </a:p>
        </p:txBody>
      </p:sp>
    </p:spTree>
    <p:extLst>
      <p:ext uri="{BB962C8B-B14F-4D97-AF65-F5344CB8AC3E}">
        <p14:creationId xmlns:p14="http://schemas.microsoft.com/office/powerpoint/2010/main" val="342441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BEA6758-6A17-478C-9798-572BF9F37415}"/>
              </a:ext>
            </a:extLst>
          </p:cNvPr>
          <p:cNvSpPr txBox="1"/>
          <p:nvPr/>
        </p:nvSpPr>
        <p:spPr>
          <a:xfrm>
            <a:off x="2809763" y="2497976"/>
            <a:ext cx="1460564" cy="186204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15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汲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7CED7CF-13CC-481A-A1E6-E0FD10ADCEF3}"/>
              </a:ext>
            </a:extLst>
          </p:cNvPr>
          <p:cNvSpPr txBox="1"/>
          <p:nvPr/>
        </p:nvSpPr>
        <p:spPr>
          <a:xfrm>
            <a:off x="4270327" y="2497976"/>
            <a:ext cx="1460564" cy="186204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15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取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47F1B3D-D3B8-409C-8E0A-3D1B0DFCC217}"/>
              </a:ext>
            </a:extLst>
          </p:cNvPr>
          <p:cNvSpPr txBox="1"/>
          <p:nvPr/>
        </p:nvSpPr>
        <p:spPr>
          <a:xfrm>
            <a:off x="5730891" y="2497976"/>
            <a:ext cx="3651346" cy="186204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15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经验</a:t>
            </a:r>
          </a:p>
        </p:txBody>
      </p:sp>
    </p:spTree>
    <p:extLst>
      <p:ext uri="{BB962C8B-B14F-4D97-AF65-F5344CB8AC3E}">
        <p14:creationId xmlns:p14="http://schemas.microsoft.com/office/powerpoint/2010/main" val="194360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71">
            <a:extLst>
              <a:ext uri="{FF2B5EF4-FFF2-40B4-BE49-F238E27FC236}">
                <a16:creationId xmlns:a16="http://schemas.microsoft.com/office/drawing/2014/main" id="{55758834-FF69-4488-A209-FD111199F198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421032"/>
            <a:ext cx="12192000" cy="2015936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2500">
                <a:solidFill>
                  <a:srgbClr val="FFFFFF"/>
                </a:solidFill>
                <a:cs typeface="+mn-ea"/>
                <a:sym typeface="+mn-lt"/>
              </a:rPr>
              <a:t>摒弃不足</a:t>
            </a:r>
          </a:p>
        </p:txBody>
      </p:sp>
    </p:spTree>
    <p:extLst>
      <p:ext uri="{BB962C8B-B14F-4D97-AF65-F5344CB8AC3E}">
        <p14:creationId xmlns:p14="http://schemas.microsoft.com/office/powerpoint/2010/main" val="1920699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73">
            <a:extLst>
              <a:ext uri="{FF2B5EF4-FFF2-40B4-BE49-F238E27FC236}">
                <a16:creationId xmlns:a16="http://schemas.microsoft.com/office/drawing/2014/main" id="{2F3B33CE-787B-4336-AE7C-8A3250D9ECE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435536" y="2182505"/>
            <a:ext cx="1320928" cy="249299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2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6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满</a:t>
            </a:r>
          </a:p>
        </p:txBody>
      </p:sp>
    </p:spTree>
    <p:extLst>
      <p:ext uri="{BB962C8B-B14F-4D97-AF65-F5344CB8AC3E}">
        <p14:creationId xmlns:p14="http://schemas.microsoft.com/office/powerpoint/2010/main" val="136768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98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74">
            <a:extLst>
              <a:ext uri="{FF2B5EF4-FFF2-40B4-BE49-F238E27FC236}">
                <a16:creationId xmlns:a16="http://schemas.microsoft.com/office/drawing/2014/main" id="{F11526E6-C01B-4485-A8BD-955A3B86498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435536" y="2182505"/>
            <a:ext cx="1320928" cy="249299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2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6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怀</a:t>
            </a:r>
          </a:p>
        </p:txBody>
      </p:sp>
    </p:spTree>
    <p:extLst>
      <p:ext uri="{BB962C8B-B14F-4D97-AF65-F5344CB8AC3E}">
        <p14:creationId xmlns:p14="http://schemas.microsoft.com/office/powerpoint/2010/main" val="396436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74">
            <a:extLst>
              <a:ext uri="{FF2B5EF4-FFF2-40B4-BE49-F238E27FC236}">
                <a16:creationId xmlns:a16="http://schemas.microsoft.com/office/drawing/2014/main" id="{2FCEECAA-3DBA-443E-9557-1E71CE51A183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435536" y="2182505"/>
            <a:ext cx="1320928" cy="249299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2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600">
                <a:latin typeface="+mn-lt"/>
                <a:ea typeface="+mn-ea"/>
                <a:cs typeface="+mn-ea"/>
                <a:sym typeface="+mn-lt"/>
              </a:rPr>
              <a:t>怀</a:t>
            </a:r>
          </a:p>
        </p:txBody>
      </p:sp>
    </p:spTree>
    <p:extLst>
      <p:ext uri="{BB962C8B-B14F-4D97-AF65-F5344CB8AC3E}">
        <p14:creationId xmlns:p14="http://schemas.microsoft.com/office/powerpoint/2010/main" val="396109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98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75">
            <a:extLst>
              <a:ext uri="{FF2B5EF4-FFF2-40B4-BE49-F238E27FC236}">
                <a16:creationId xmlns:a16="http://schemas.microsoft.com/office/drawing/2014/main" id="{602B28B3-7C14-445A-8F8D-17FF539285C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435536" y="2182505"/>
            <a:ext cx="1320928" cy="249299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2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6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信</a:t>
            </a:r>
          </a:p>
        </p:txBody>
      </p:sp>
    </p:spTree>
    <p:extLst>
      <p:ext uri="{BB962C8B-B14F-4D97-AF65-F5344CB8AC3E}">
        <p14:creationId xmlns:p14="http://schemas.microsoft.com/office/powerpoint/2010/main" val="187542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76">
            <a:extLst>
              <a:ext uri="{FF2B5EF4-FFF2-40B4-BE49-F238E27FC236}">
                <a16:creationId xmlns:a16="http://schemas.microsoft.com/office/drawing/2014/main" id="{E67F6553-9457-408C-9BB1-5196091386B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435536" y="2182505"/>
            <a:ext cx="1320928" cy="249299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52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5600">
                <a:latin typeface="+mn-lt"/>
                <a:ea typeface="+mn-ea"/>
                <a:cs typeface="+mn-ea"/>
                <a:sym typeface="+mn-lt"/>
              </a:rPr>
              <a:t>心</a:t>
            </a:r>
          </a:p>
        </p:txBody>
      </p:sp>
    </p:spTree>
    <p:extLst>
      <p:ext uri="{BB962C8B-B14F-4D97-AF65-F5344CB8AC3E}">
        <p14:creationId xmlns:p14="http://schemas.microsoft.com/office/powerpoint/2010/main" val="3639621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77">
            <a:extLst>
              <a:ext uri="{FF2B5EF4-FFF2-40B4-BE49-F238E27FC236}">
                <a16:creationId xmlns:a16="http://schemas.microsoft.com/office/drawing/2014/main" id="{E3FB84B6-AC7B-4C7C-9CFD-CCB928D53BF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451809"/>
            <a:ext cx="12192000" cy="195438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2100">
                <a:solidFill>
                  <a:srgbClr val="000000"/>
                </a:solidFill>
                <a:cs typeface="+mn-ea"/>
                <a:sym typeface="+mn-lt"/>
              </a:rPr>
              <a:t>以更清醒的头脑</a:t>
            </a:r>
          </a:p>
        </p:txBody>
      </p:sp>
    </p:spTree>
    <p:extLst>
      <p:ext uri="{BB962C8B-B14F-4D97-AF65-F5344CB8AC3E}">
        <p14:creationId xmlns:p14="http://schemas.microsoft.com/office/powerpoint/2010/main" val="44218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B19E2B6-6D80-4F4F-815D-3301DF4C0194}"/>
              </a:ext>
            </a:extLst>
          </p:cNvPr>
          <p:cNvSpPr txBox="1"/>
          <p:nvPr/>
        </p:nvSpPr>
        <p:spPr>
          <a:xfrm>
            <a:off x="1485803" y="2451809"/>
            <a:ext cx="5378545" cy="195438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121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我公司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3E9FFA-58DB-460A-8370-B1CBDF4B2CB4}"/>
              </a:ext>
            </a:extLst>
          </p:cNvPr>
          <p:cNvSpPr txBox="1"/>
          <p:nvPr/>
        </p:nvSpPr>
        <p:spPr>
          <a:xfrm>
            <a:off x="5652116" y="2451809"/>
            <a:ext cx="5378546" cy="195438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21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进行</a:t>
            </a:r>
          </a:p>
        </p:txBody>
      </p:sp>
    </p:spTree>
    <p:extLst>
      <p:ext uri="{BB962C8B-B14F-4D97-AF65-F5344CB8AC3E}">
        <p14:creationId xmlns:p14="http://schemas.microsoft.com/office/powerpoint/2010/main" val="204526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4" dur="4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2">
            <a:extLst>
              <a:ext uri="{FF2B5EF4-FFF2-40B4-BE49-F238E27FC236}">
                <a16:creationId xmlns:a16="http://schemas.microsoft.com/office/drawing/2014/main" id="{67E167D3-37AE-40DB-94FC-6CA530DC075B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905327" y="874455"/>
            <a:ext cx="2381346" cy="510909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5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6300">
                <a:latin typeface="+mn-lt"/>
                <a:ea typeface="+mn-ea"/>
                <a:cs typeface="+mn-ea"/>
                <a:sym typeface="+mn-lt"/>
              </a:rPr>
              <a:t>更旺</a:t>
            </a:r>
          </a:p>
        </p:txBody>
      </p:sp>
    </p:spTree>
    <p:extLst>
      <p:ext uri="{BB962C8B-B14F-4D97-AF65-F5344CB8AC3E}">
        <p14:creationId xmlns:p14="http://schemas.microsoft.com/office/powerpoint/2010/main" val="1965039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3">
            <a:extLst>
              <a:ext uri="{FF2B5EF4-FFF2-40B4-BE49-F238E27FC236}">
                <a16:creationId xmlns:a16="http://schemas.microsoft.com/office/drawing/2014/main" id="{BCFA9E1A-7FEE-43B9-B208-D1DADFC7FC40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905327" y="874455"/>
            <a:ext cx="2381346" cy="510909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5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63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盛的</a:t>
            </a:r>
          </a:p>
        </p:txBody>
      </p:sp>
    </p:spTree>
    <p:extLst>
      <p:ext uri="{BB962C8B-B14F-4D97-AF65-F5344CB8AC3E}">
        <p14:creationId xmlns:p14="http://schemas.microsoft.com/office/powerpoint/2010/main" val="65131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4">
            <a:extLst>
              <a:ext uri="{FF2B5EF4-FFF2-40B4-BE49-F238E27FC236}">
                <a16:creationId xmlns:a16="http://schemas.microsoft.com/office/drawing/2014/main" id="{D1E1EFF9-3D46-4FB5-BAC7-91F99D48C44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905327" y="874455"/>
            <a:ext cx="2381346" cy="510909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5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63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斗志</a:t>
            </a:r>
          </a:p>
        </p:txBody>
      </p:sp>
    </p:spTree>
    <p:extLst>
      <p:ext uri="{BB962C8B-B14F-4D97-AF65-F5344CB8AC3E}">
        <p14:creationId xmlns:p14="http://schemas.microsoft.com/office/powerpoint/2010/main" val="351845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81">
            <a:extLst>
              <a:ext uri="{FF2B5EF4-FFF2-40B4-BE49-F238E27FC236}">
                <a16:creationId xmlns:a16="http://schemas.microsoft.com/office/drawing/2014/main" id="{57E42811-BE5C-40F6-B8FD-55FE620A4DAE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092636" y="1913200"/>
            <a:ext cx="2006728" cy="30315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91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更</a:t>
            </a:r>
          </a:p>
        </p:txBody>
      </p:sp>
    </p:spTree>
    <p:extLst>
      <p:ext uri="{BB962C8B-B14F-4D97-AF65-F5344CB8AC3E}">
        <p14:creationId xmlns:p14="http://schemas.microsoft.com/office/powerpoint/2010/main" val="215832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82">
            <a:extLst>
              <a:ext uri="{FF2B5EF4-FFF2-40B4-BE49-F238E27FC236}">
                <a16:creationId xmlns:a16="http://schemas.microsoft.com/office/drawing/2014/main" id="{712AF05A-1C7B-44F5-9DD0-BF14998F73C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092636" y="1913200"/>
            <a:ext cx="2006728" cy="30315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91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奋</a:t>
            </a:r>
          </a:p>
        </p:txBody>
      </p:sp>
    </p:spTree>
    <p:extLst>
      <p:ext uri="{BB962C8B-B14F-4D97-AF65-F5344CB8AC3E}">
        <p14:creationId xmlns:p14="http://schemas.microsoft.com/office/powerpoint/2010/main" val="204471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82">
            <a:extLst>
              <a:ext uri="{FF2B5EF4-FFF2-40B4-BE49-F238E27FC236}">
                <a16:creationId xmlns:a16="http://schemas.microsoft.com/office/drawing/2014/main" id="{531087CA-E32E-48FA-AB42-99DE5CDD5ED3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092636" y="1913200"/>
            <a:ext cx="2006728" cy="30315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91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奋</a:t>
            </a:r>
          </a:p>
        </p:txBody>
      </p:sp>
    </p:spTree>
    <p:extLst>
      <p:ext uri="{BB962C8B-B14F-4D97-AF65-F5344CB8AC3E}">
        <p14:creationId xmlns:p14="http://schemas.microsoft.com/office/powerpoint/2010/main" val="2313404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98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83">
            <a:extLst>
              <a:ext uri="{FF2B5EF4-FFF2-40B4-BE49-F238E27FC236}">
                <a16:creationId xmlns:a16="http://schemas.microsoft.com/office/drawing/2014/main" id="{6F782C4F-20CA-4717-85BB-464E48C1D23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092636" y="1913200"/>
            <a:ext cx="2006728" cy="30315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91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发</a:t>
            </a:r>
          </a:p>
        </p:txBody>
      </p:sp>
    </p:spTree>
    <p:extLst>
      <p:ext uri="{BB962C8B-B14F-4D97-AF65-F5344CB8AC3E}">
        <p14:creationId xmlns:p14="http://schemas.microsoft.com/office/powerpoint/2010/main" val="1281231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84">
            <a:extLst>
              <a:ext uri="{FF2B5EF4-FFF2-40B4-BE49-F238E27FC236}">
                <a16:creationId xmlns:a16="http://schemas.microsoft.com/office/drawing/2014/main" id="{9D66DAD1-242E-4D6A-97F4-7AC2BFC589D8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092636" y="1913200"/>
            <a:ext cx="2006728" cy="30315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9100">
                <a:solidFill>
                  <a:srgbClr val="FFFFFF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</a:p>
        </p:txBody>
      </p:sp>
    </p:spTree>
    <p:extLst>
      <p:ext uri="{BB962C8B-B14F-4D97-AF65-F5344CB8AC3E}">
        <p14:creationId xmlns:p14="http://schemas.microsoft.com/office/powerpoint/2010/main" val="361774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98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-文本框 84">
            <a:extLst>
              <a:ext uri="{FF2B5EF4-FFF2-40B4-BE49-F238E27FC236}">
                <a16:creationId xmlns:a16="http://schemas.microsoft.com/office/drawing/2014/main" id="{66D1C95C-FAFA-4C28-9749-9D0C8277FA8A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5092636" y="1913200"/>
            <a:ext cx="2006728" cy="30315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9100">
                <a:solidFill>
                  <a:srgbClr val="24F4ED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</a:p>
        </p:txBody>
      </p:sp>
      <p:sp>
        <p:nvSpPr>
          <p:cNvPr id="5" name="PA-文本框 84">
            <a:extLst>
              <a:ext uri="{FF2B5EF4-FFF2-40B4-BE49-F238E27FC236}">
                <a16:creationId xmlns:a16="http://schemas.microsoft.com/office/drawing/2014/main" id="{2DD7123B-C197-40B2-87AA-F0BDDAF5E513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092636" y="1913200"/>
            <a:ext cx="2006728" cy="30315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9100">
                <a:latin typeface="+mn-lt"/>
                <a:ea typeface="+mn-ea"/>
                <a:cs typeface="+mn-ea"/>
                <a:sym typeface="+mn-lt"/>
              </a:rPr>
              <a:t>的</a:t>
            </a:r>
          </a:p>
        </p:txBody>
      </p:sp>
      <p:sp>
        <p:nvSpPr>
          <p:cNvPr id="3" name="PA-文本框 84">
            <a:extLst>
              <a:ext uri="{FF2B5EF4-FFF2-40B4-BE49-F238E27FC236}">
                <a16:creationId xmlns:a16="http://schemas.microsoft.com/office/drawing/2014/main" id="{2F99AFBD-1492-426E-A086-224A0DCC4ABE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092636" y="1913200"/>
            <a:ext cx="2006728" cy="30315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9100">
                <a:solidFill>
                  <a:srgbClr val="FB2B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</a:p>
        </p:txBody>
      </p:sp>
      <p:sp>
        <p:nvSpPr>
          <p:cNvPr id="2" name="PA-文本框 84">
            <a:extLst>
              <a:ext uri="{FF2B5EF4-FFF2-40B4-BE49-F238E27FC236}">
                <a16:creationId xmlns:a16="http://schemas.microsoft.com/office/drawing/2014/main" id="{43AF8EAC-476E-4B19-B36E-8AC6E2FF0003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092636" y="1913200"/>
            <a:ext cx="2006728" cy="30315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9100">
                <a:latin typeface="+mn-lt"/>
                <a:ea typeface="+mn-ea"/>
                <a:cs typeface="+mn-ea"/>
                <a:sym typeface="+mn-lt"/>
              </a:rPr>
              <a:t>的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58005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300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1.11111E-6 L 0.00398 -0.00023 L 1.45833E-6 1.11111E-6" pathEditMode="relative" ptsTypes="">
                                      <p:cBhvr>
                                        <p:cTn id="6" dur="28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 from="visible" to="visible" calcmode="discrete" valueType="num">
                                      <p:cBhvr>
                                        <p:cTn id="7" dur="6" fill="hold">
                                          <p:stCondLst>
                                            <p:cond delay="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0" presetClass="entr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6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13" dur="14" fill="hold">
                                          <p:stCondLst>
                                            <p:cond delay="6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4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15" dur="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33" fill="hold">
                                          <p:stCondLst>
                                            <p:cond delay="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from="visible" to="visible" calcmode="discrete" valueType="num">
                                      <p:cBhvr>
                                        <p:cTn id="20" dur="3" fill="hold">
                                          <p:stCondLst>
                                            <p:cond delay="3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21" presetID="0" presetClass="entr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from="hidden" to="hidden" calcmode="discrete" valueType="num">
                                      <p:cBhvr>
                                        <p:cTn id="22" dur="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">
                                          <p:val>
                                            <p:strVal val="#ppt_h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h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h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">
                                          <p:val>
                                            <p:strVal val="#ppt_w*1.2"/>
                                          </p:val>
                                        </p:tav>
                                        <p:tav tm="30000">
                                          <p:val>
                                            <p:strVal val="#ppt_w*0.9"/>
                                          </p:val>
                                        </p:tav>
                                        <p:tav tm="65000">
                                          <p:val>
                                            <p:strVal val="#ppt_w*1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33" fill="hold">
                                          <p:stCondLst>
                                            <p:cond delay="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85">
            <a:extLst>
              <a:ext uri="{FF2B5EF4-FFF2-40B4-BE49-F238E27FC236}">
                <a16:creationId xmlns:a16="http://schemas.microsoft.com/office/drawing/2014/main" id="{324A46E6-C048-4127-AF37-1B742E437156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092636" y="1913200"/>
            <a:ext cx="2006728" cy="30315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9100">
                <a:latin typeface="+mn-lt"/>
                <a:ea typeface="+mn-ea"/>
                <a:cs typeface="+mn-ea"/>
                <a:sym typeface="+mn-lt"/>
              </a:rPr>
              <a:t>姿</a:t>
            </a:r>
          </a:p>
        </p:txBody>
      </p:sp>
    </p:spTree>
    <p:extLst>
      <p:ext uri="{BB962C8B-B14F-4D97-AF65-F5344CB8AC3E}">
        <p14:creationId xmlns:p14="http://schemas.microsoft.com/office/powerpoint/2010/main" val="117222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1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1.2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0DCA0E4-13F8-41A3-851C-891ED77FC5E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20000"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BA16E0B-925A-41EB-B8DC-C093D41E1EFA}"/>
              </a:ext>
            </a:extLst>
          </p:cNvPr>
          <p:cNvSpPr txBox="1"/>
          <p:nvPr/>
        </p:nvSpPr>
        <p:spPr>
          <a:xfrm>
            <a:off x="1838633" y="2290226"/>
            <a:ext cx="4788309" cy="227754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14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市场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B59DD2-519D-4750-A081-8E23F4EF3CAD}"/>
              </a:ext>
            </a:extLst>
          </p:cNvPr>
          <p:cNvSpPr txBox="1"/>
          <p:nvPr/>
        </p:nvSpPr>
        <p:spPr>
          <a:xfrm>
            <a:off x="5742039" y="2290226"/>
            <a:ext cx="4788309" cy="227754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14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拓展</a:t>
            </a:r>
          </a:p>
        </p:txBody>
      </p:sp>
    </p:spTree>
    <p:extLst>
      <p:ext uri="{BB962C8B-B14F-4D97-AF65-F5344CB8AC3E}">
        <p14:creationId xmlns:p14="http://schemas.microsoft.com/office/powerpoint/2010/main" val="3582032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4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86">
            <a:extLst>
              <a:ext uri="{FF2B5EF4-FFF2-40B4-BE49-F238E27FC236}">
                <a16:creationId xmlns:a16="http://schemas.microsoft.com/office/drawing/2014/main" id="{A3CAA8E6-111C-4173-B688-BC03B3141ED9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092636" y="1913200"/>
            <a:ext cx="2006728" cy="3031599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79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sz="19100">
                <a:latin typeface="+mn-lt"/>
                <a:ea typeface="+mn-ea"/>
                <a:cs typeface="+mn-ea"/>
                <a:sym typeface="+mn-lt"/>
              </a:rPr>
              <a:t>态</a:t>
            </a:r>
          </a:p>
        </p:txBody>
      </p:sp>
    </p:spTree>
    <p:extLst>
      <p:ext uri="{BB962C8B-B14F-4D97-AF65-F5344CB8AC3E}">
        <p14:creationId xmlns:p14="http://schemas.microsoft.com/office/powerpoint/2010/main" val="395159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文本框 87">
            <a:extLst>
              <a:ext uri="{FF2B5EF4-FFF2-40B4-BE49-F238E27FC236}">
                <a16:creationId xmlns:a16="http://schemas.microsoft.com/office/drawing/2014/main" id="{61D26A97-A76E-4229-8692-391C5CE71D1D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0" y="2444115"/>
            <a:ext cx="12192000" cy="196977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zh-CN" altLang="en-US" sz="12200">
                <a:solidFill>
                  <a:srgbClr val="FFFFFF"/>
                </a:solidFill>
                <a:cs typeface="+mn-ea"/>
                <a:sym typeface="+mn-lt"/>
              </a:rPr>
              <a:t>更充沛的干劲</a:t>
            </a:r>
          </a:p>
        </p:txBody>
      </p:sp>
    </p:spTree>
    <p:extLst>
      <p:ext uri="{BB962C8B-B14F-4D97-AF65-F5344CB8AC3E}">
        <p14:creationId xmlns:p14="http://schemas.microsoft.com/office/powerpoint/2010/main" val="59408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DACB3C8-676E-4D39-9514-E7414D1D9C5F}"/>
              </a:ext>
            </a:extLst>
          </p:cNvPr>
          <p:cNvSpPr txBox="1"/>
          <p:nvPr/>
        </p:nvSpPr>
        <p:spPr>
          <a:xfrm>
            <a:off x="2055586" y="2097158"/>
            <a:ext cx="1752600" cy="221599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3800">
                <a:solidFill>
                  <a:srgbClr val="FFFFFF"/>
                </a:solidFill>
                <a:latin typeface="Microsoft YaHei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向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5930512-93D1-40FF-A3A5-BC3C6CE4005C}"/>
              </a:ext>
            </a:extLst>
          </p:cNvPr>
          <p:cNvSpPr txBox="1"/>
          <p:nvPr/>
        </p:nvSpPr>
        <p:spPr>
          <a:xfrm>
            <a:off x="4813300" y="2097158"/>
            <a:ext cx="1752600" cy="221599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3800">
                <a:solidFill>
                  <a:srgbClr val="FFFFFF"/>
                </a:solidFill>
                <a:latin typeface="Microsoft YaHei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我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4957C67-4AB1-4A01-860F-0A0B260B747E}"/>
              </a:ext>
            </a:extLst>
          </p:cNvPr>
          <p:cNvSpPr txBox="1"/>
          <p:nvPr/>
        </p:nvSpPr>
        <p:spPr>
          <a:xfrm>
            <a:off x="6667500" y="2097158"/>
            <a:ext cx="4711700" cy="221599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13800">
                <a:solidFill>
                  <a:srgbClr val="FFFFFF"/>
                </a:solidFill>
                <a:latin typeface="Microsoft YaHei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们的</a:t>
            </a:r>
          </a:p>
        </p:txBody>
      </p:sp>
    </p:spTree>
    <p:extLst>
      <p:ext uri="{BB962C8B-B14F-4D97-AF65-F5344CB8AC3E}">
        <p14:creationId xmlns:p14="http://schemas.microsoft.com/office/powerpoint/2010/main" val="3378022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92B35B1-5A16-45C7-8B14-582C245920A8}"/>
              </a:ext>
            </a:extLst>
          </p:cNvPr>
          <p:cNvSpPr txBox="1"/>
          <p:nvPr/>
        </p:nvSpPr>
        <p:spPr>
          <a:xfrm>
            <a:off x="-351972" y="2235488"/>
            <a:ext cx="5016532" cy="252376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5800">
                <a:solidFill>
                  <a:srgbClr val="FFFFFF"/>
                </a:solidFill>
                <a:latin typeface="Microsoft YaHei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既定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C48AA6-7C31-412F-9394-D79F9C11A328}"/>
              </a:ext>
            </a:extLst>
          </p:cNvPr>
          <p:cNvSpPr txBox="1"/>
          <p:nvPr/>
        </p:nvSpPr>
        <p:spPr>
          <a:xfrm>
            <a:off x="3624943" y="2235488"/>
            <a:ext cx="5016532" cy="252376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5800">
                <a:solidFill>
                  <a:srgbClr val="FFFFFF"/>
                </a:solidFill>
                <a:latin typeface="Microsoft YaHei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目标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26DDF7C-4738-48EE-8212-80BF6F7659A9}"/>
              </a:ext>
            </a:extLst>
          </p:cNvPr>
          <p:cNvSpPr txBox="1"/>
          <p:nvPr/>
        </p:nvSpPr>
        <p:spPr>
          <a:xfrm>
            <a:off x="7538391" y="2235488"/>
            <a:ext cx="5610257" cy="495520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>
            <a:defPPr>
              <a:defRPr lang="zh-CN"/>
            </a:defPPr>
            <a:lvl1pPr algn="ctr">
              <a:defRPr sz="15800">
                <a:solidFill>
                  <a:srgbClr val="FFFFFF"/>
                </a:solidFill>
                <a:latin typeface="Microsoft YaHei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进发</a:t>
            </a:r>
          </a:p>
          <a:p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49284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D5C0D-6E8E-4824-AF45-32C1CE249B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7BC67ED-BB05-4EBA-B4AC-66568BF13A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蓝色片头">
            <a:hlinkClick r:id="" action="ppaction://media"/>
            <a:extLst>
              <a:ext uri="{FF2B5EF4-FFF2-40B4-BE49-F238E27FC236}">
                <a16:creationId xmlns:a16="http://schemas.microsoft.com/office/drawing/2014/main" id="{866F3A72-7903-4F35-8BBD-0169DCD33F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361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BA16E0B-925A-41EB-B8DC-C093D41E1EFA}"/>
              </a:ext>
            </a:extLst>
          </p:cNvPr>
          <p:cNvSpPr txBox="1"/>
          <p:nvPr/>
        </p:nvSpPr>
        <p:spPr>
          <a:xfrm>
            <a:off x="1838633" y="2290226"/>
            <a:ext cx="4788309" cy="227754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14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发展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B59DD2-519D-4750-A081-8E23F4EF3CAD}"/>
              </a:ext>
            </a:extLst>
          </p:cNvPr>
          <p:cNvSpPr txBox="1"/>
          <p:nvPr/>
        </p:nvSpPr>
        <p:spPr>
          <a:xfrm>
            <a:off x="5742039" y="2290226"/>
            <a:ext cx="4788309" cy="227754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 algn="ctr">
              <a:defRPr sz="14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创新</a:t>
            </a:r>
          </a:p>
        </p:txBody>
      </p:sp>
    </p:spTree>
    <p:extLst>
      <p:ext uri="{BB962C8B-B14F-4D97-AF65-F5344CB8AC3E}">
        <p14:creationId xmlns:p14="http://schemas.microsoft.com/office/powerpoint/2010/main" val="996042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-0.05 0" pathEditMode="relative">
                                      <p:cBhvr from="" to="">
                                        <p:cTn id="9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0.9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*0.9"/>
                                          </p:val>
                                        </p:tav>
                                      </p:tavLst>
                                    </p:anim>
                                    <p:animMotion origin="layout" path="M 0 0 L 0.05 0" pathEditMode="relative">
                                      <p:cBhvr from="" to="">
                                        <p:cTn id="14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OURCELIBID" val="5740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1,16777215|2,5385211|3,15594532"/>
  <p:tag name="LINKREPLACED" val="True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15594532"/>
  <p:tag name="SCANEADDTIONSP" val="true"/>
  <p:tag name="SCENESHAPETYPE" val="SceneText"/>
  <p:tag name="SCENESHAPESUBTYPE" val="SceneTitleText"/>
  <p:tag name="SCENESHAPENAME" val="抖音文本"/>
  <p:tag name="TXTGRP" val="636664956055461202"/>
  <p:tag name="SCENECOLOR-TEXT" val="Color_Theme"/>
  <p:tag name="SCENECOLOR-TEXT-VALUE" val="3"/>
  <p:tag name="RESOURCEID" val="636664956055511204"/>
  <p:tag name="SCENEID" val="Unkown"/>
  <p:tag name="SCENELINKIDS" val="2|3|4|5"/>
  <p:tag name="ANIMSTRING" val="bd1cf8d96bd1daa01138426dbf6166dd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CANEADDTIONSP" val="true"/>
  <p:tag name="SCENESHAPETYPE" val="SceneText"/>
  <p:tag name="SCENESHAPESUBTYPE" val="SceneTitleText"/>
  <p:tag name="SCENESHAPENAME" val="抖音文本"/>
  <p:tag name="TXTGRP" val="636664956055461202"/>
  <p:tag name="SCENECOLOR-TEXT" val="Color_Theme"/>
  <p:tag name="SCENECOLOR-TEXT-VALUE" val="1"/>
  <p:tag name="RESOURCEID" val="636664956055511204"/>
  <p:tag name="SCENEID" val="Unkown"/>
  <p:tag name="SCENELINKIDS" val="2|3|4|5"/>
  <p:tag name="ANIMSTRING" val="bd1cf8d96bd1daa01138426dbf6166dd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5385211"/>
  <p:tag name="SCANEADDTIONSP" val="true"/>
  <p:tag name="SCENESHAPETYPE" val="SceneText"/>
  <p:tag name="SCENESHAPESUBTYPE" val="SceneTitleText"/>
  <p:tag name="SCENESHAPENAME" val="抖音文本"/>
  <p:tag name="TXTGRP" val="636664956055461202"/>
  <p:tag name="SCENECOLOR-TEXT" val="Color_Theme"/>
  <p:tag name="SCENECOLOR-TEXT-VALUE" val="2"/>
  <p:tag name="RESOURCEID" val="636664956055511204"/>
  <p:tag name="SCENEID" val="Unkown"/>
  <p:tag name="SCENELINKIDS" val="2|3|4|5"/>
  <p:tag name="ANIMSTRING" val="bd1cf8d96bd1daa01138426dbf6166dd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HADOWSRC" val="true"/>
  <p:tag name="SCENESHAPETYPE" val="SceneText"/>
  <p:tag name="SCENESHAPESUBTYPE" val="SceneTitleText"/>
  <p:tag name="SCENESHAPENAME" val="抖音文本"/>
  <p:tag name="TXTGRP" val="636664956055461202"/>
  <p:tag name="SCENECOLOR-TEXT" val="Color_Theme"/>
  <p:tag name="SCENECOLOR-TEXT-VALUE" val="1"/>
  <p:tag name="SCANEADDTIONSP" val="false"/>
  <p:tag name="RESOURCEID" val="636664956055511204"/>
  <p:tag name="SCENEID" val="Unkown"/>
  <p:tag name="SCENELINKIDS" val="2|3|4|5"/>
  <p:tag name="ANIMSTRING" val="bd1cf8d96bd1daa01138426dbf6166dd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1,16777215|2,5385211|3,15594532"/>
  <p:tag name="LINKREPLACED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15594532"/>
  <p:tag name="SCANEADDTIONSP" val="true"/>
  <p:tag name="SCENESHAPETYPE" val="SceneText"/>
  <p:tag name="SCENESHAPESUBTYPE" val="SceneTitleText"/>
  <p:tag name="SCENESHAPENAME" val="抖音文本"/>
  <p:tag name="TXTGRP" val="636664956036820135"/>
  <p:tag name="SCENECOLOR-TEXT" val="Color_Theme"/>
  <p:tag name="SCENECOLOR-TEXT-VALUE" val="3"/>
  <p:tag name="RESOURCEID" val="636664956036860138"/>
  <p:tag name="SCENEID" val="Unkown"/>
  <p:tag name="SCENELINKIDS" val="2|3|4|5"/>
  <p:tag name="ANIMSTRING" val="bd1cf8d96bd1daa01138426dbf6166dd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CANEADDTIONSP" val="true"/>
  <p:tag name="SCENESHAPETYPE" val="SceneText"/>
  <p:tag name="SCENESHAPESUBTYPE" val="SceneTitleText"/>
  <p:tag name="SCENESHAPENAME" val="抖音文本"/>
  <p:tag name="TXTGRP" val="636664956036820135"/>
  <p:tag name="SCENECOLOR-TEXT" val="Color_Theme"/>
  <p:tag name="SCENECOLOR-TEXT-VALUE" val="1"/>
  <p:tag name="RESOURCEID" val="636664956036860138"/>
  <p:tag name="SCENEID" val="Unkown"/>
  <p:tag name="SCENELINKIDS" val="2|3|4|5"/>
  <p:tag name="ANIMSTRING" val="bd1cf8d96bd1daa01138426dbf6166dd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  <p:tag name="SCENESHAPETYPE" val="SceneShape"/>
  <p:tag name="SCENESHAPESUBTYPE" val="ScenePicShape"/>
  <p:tag name="SCENESHAPENAME" val="抖音图形"/>
  <p:tag name="LOOPID" val="636640657887249380"/>
  <p:tag name="SCENECOLOR-LINE" val="Color_Theme"/>
  <p:tag name="SCENECOLOR-LINE-VALUE" val="1"/>
  <p:tag name="RESOURCEID" val="636640657887359387"/>
  <p:tag name="SCENEID" val="Unkown"/>
  <p:tag name="SCENELINKIDS" val="2|23|44|65"/>
  <p:tag name="ANIMSTRING" val="bd1cf8d96bd1daa01138426dbf6166dd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5385211"/>
  <p:tag name="SCANEADDTIONSP" val="true"/>
  <p:tag name="SCENESHAPETYPE" val="SceneText"/>
  <p:tag name="SCENESHAPESUBTYPE" val="SceneTitleText"/>
  <p:tag name="SCENESHAPENAME" val="抖音文本"/>
  <p:tag name="TXTGRP" val="636664956036820135"/>
  <p:tag name="SCENECOLOR-TEXT" val="Color_Theme"/>
  <p:tag name="SCENECOLOR-TEXT-VALUE" val="2"/>
  <p:tag name="RESOURCEID" val="636664956036860138"/>
  <p:tag name="SCENEID" val="Unkown"/>
  <p:tag name="SCENELINKIDS" val="2|3|4|5"/>
  <p:tag name="ANIMSTRING" val="bd1cf8d96bd1daa01138426dbf6166dd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HADOWSRC" val="true"/>
  <p:tag name="SCENESHAPETYPE" val="SceneText"/>
  <p:tag name="SCENESHAPESUBTYPE" val="SceneTitleText"/>
  <p:tag name="SCENESHAPENAME" val="抖音文本"/>
  <p:tag name="TXTGRP" val="636664956036820135"/>
  <p:tag name="SCENECOLOR-TEXT" val="Color_Theme"/>
  <p:tag name="SCENECOLOR-TEXT-VALUE" val="1"/>
  <p:tag name="SCANEADDTIONSP" val="false"/>
  <p:tag name="RESOURCEID" val="636664956036860138"/>
  <p:tag name="SCENEID" val="Unkown"/>
  <p:tag name="SCENELINKIDS" val="2|3|4|5"/>
  <p:tag name="ANIMSTRING" val="bd1cf8d96bd1daa01138426dbf6166dd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1,16777215|2,5385211|3,15594532"/>
  <p:tag name="LINKREPLACED" val="Tru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15594532"/>
  <p:tag name="SCANEADDTIONSP" val="true"/>
  <p:tag name="SCENESHAPETYPE" val="SceneText"/>
  <p:tag name="SCENESHAPESUBTYPE" val="SceneTitleText"/>
  <p:tag name="SCENESHAPENAME" val="抖音文本"/>
  <p:tag name="TXTGRP" val="636664956040850366"/>
  <p:tag name="SCENECOLOR-TEXT" val="Color_Theme"/>
  <p:tag name="SCENECOLOR-TEXT-VALUE" val="3"/>
  <p:tag name="RESOURCEID" val="636664956040900369"/>
  <p:tag name="SCENEID" val="Unkown"/>
  <p:tag name="SCENELINKIDS" val="2|3|4|5"/>
  <p:tag name="ANIMSTRING" val="bd1cf8d96bd1daa01138426dbf6166dd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CANEADDTIONSP" val="true"/>
  <p:tag name="SCENESHAPETYPE" val="SceneText"/>
  <p:tag name="SCENESHAPESUBTYPE" val="SceneTitleText"/>
  <p:tag name="SCENESHAPENAME" val="抖音文本"/>
  <p:tag name="TXTGRP" val="636664956040850366"/>
  <p:tag name="SCENECOLOR-TEXT" val="Color_Theme"/>
  <p:tag name="SCENECOLOR-TEXT-VALUE" val="1"/>
  <p:tag name="RESOURCEID" val="636664956040900369"/>
  <p:tag name="SCENEID" val="Unkown"/>
  <p:tag name="SCENELINKIDS" val="2|3|4|5"/>
  <p:tag name="ANIMSTRING" val="bd1cf8d96bd1daa01138426dbf6166dd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5385211"/>
  <p:tag name="SCANEADDTIONSP" val="true"/>
  <p:tag name="SCENESHAPETYPE" val="SceneText"/>
  <p:tag name="SCENESHAPESUBTYPE" val="SceneTitleText"/>
  <p:tag name="SCENESHAPENAME" val="抖音文本"/>
  <p:tag name="TXTGRP" val="636664956040850366"/>
  <p:tag name="SCENECOLOR-TEXT" val="Color_Theme"/>
  <p:tag name="SCENECOLOR-TEXT-VALUE" val="2"/>
  <p:tag name="RESOURCEID" val="636664956040900369"/>
  <p:tag name="SCENEID" val="Unkown"/>
  <p:tag name="SCENELINKIDS" val="2|3|4|5"/>
  <p:tag name="ANIMSTRING" val="bd1cf8d96bd1daa01138426dbf6166dd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HADOWSRC" val="true"/>
  <p:tag name="SCENESHAPETYPE" val="SceneText"/>
  <p:tag name="SCENESHAPESUBTYPE" val="SceneTitleText"/>
  <p:tag name="SCENESHAPENAME" val="抖音文本"/>
  <p:tag name="TXTGRP" val="636664956040850366"/>
  <p:tag name="SCENECOLOR-TEXT" val="Color_Theme"/>
  <p:tag name="SCENECOLOR-TEXT-VALUE" val="1"/>
  <p:tag name="SCANEADDTIONSP" val="false"/>
  <p:tag name="RESOURCEID" val="636664956040900369"/>
  <p:tag name="SCENEID" val="Unkown"/>
  <p:tag name="SCENELINKIDS" val="2|3|4|5"/>
  <p:tag name="ANIMSTRING" val="bd1cf8d96bd1daa01138426dbf6166dd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1,16777215|2,5385211|3,15594532"/>
  <p:tag name="LINKREPLACED" val="Tru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15594532"/>
  <p:tag name="SCANEADDTIONSP" val="true"/>
  <p:tag name="SCENESHAPETYPE" val="SceneText"/>
  <p:tag name="SCENESHAPESUBTYPE" val="SceneTitleText"/>
  <p:tag name="SCENESHAPENAME" val="抖音文本"/>
  <p:tag name="TXTGRP" val="636664956043870539"/>
  <p:tag name="SCENECOLOR-TEXT" val="Color_Theme"/>
  <p:tag name="SCENECOLOR-TEXT-VALUE" val="3"/>
  <p:tag name="RESOURCEID" val="636664956043910541"/>
  <p:tag name="SCENEID" val="Unkown"/>
  <p:tag name="SCENELINKIDS" val="2|3|4|5"/>
  <p:tag name="ANIMSTRING" val="bd1cf8d96bd1daa01138426dbf6166dd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CANEADDTIONSP" val="true"/>
  <p:tag name="SCENESHAPETYPE" val="SceneText"/>
  <p:tag name="SCENESHAPESUBTYPE" val="SceneTitleText"/>
  <p:tag name="SCENESHAPENAME" val="抖音文本"/>
  <p:tag name="TXTGRP" val="636664956043870539"/>
  <p:tag name="SCENECOLOR-TEXT" val="Color_Theme"/>
  <p:tag name="SCENECOLOR-TEXT-VALUE" val="1"/>
  <p:tag name="RESOURCEID" val="636664956043910541"/>
  <p:tag name="SCENEID" val="Unkown"/>
  <p:tag name="SCENELINKIDS" val="2|3|4|5"/>
  <p:tag name="ANIMSTRING" val="bd1cf8d96bd1daa01138426dbf6166dd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5385211"/>
  <p:tag name="SCANEADDTIONSP" val="true"/>
  <p:tag name="SCENESHAPETYPE" val="SceneText"/>
  <p:tag name="SCENESHAPESUBTYPE" val="SceneTitleText"/>
  <p:tag name="SCENESHAPENAME" val="抖音文本"/>
  <p:tag name="TXTGRP" val="636664956043870539"/>
  <p:tag name="SCENECOLOR-TEXT" val="Color_Theme"/>
  <p:tag name="SCENECOLOR-TEXT-VALUE" val="2"/>
  <p:tag name="RESOURCEID" val="636664956043910541"/>
  <p:tag name="SCENEID" val="Unkown"/>
  <p:tag name="SCENELINKIDS" val="2|3|4|5"/>
  <p:tag name="ANIMSTRING" val="bd1cf8d96bd1daa01138426dbf6166dd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HADOWSRC" val="true"/>
  <p:tag name="SCENESHAPETYPE" val="SceneText"/>
  <p:tag name="SCENESHAPESUBTYPE" val="SceneTitleText"/>
  <p:tag name="SCENESHAPENAME" val="抖音文本"/>
  <p:tag name="TXTGRP" val="636664956043870539"/>
  <p:tag name="SCENECOLOR-TEXT" val="Color_Theme"/>
  <p:tag name="SCENECOLOR-TEXT-VALUE" val="1"/>
  <p:tag name="SCANEADDTIONSP" val="false"/>
  <p:tag name="RESOURCEID" val="636664956043910541"/>
  <p:tag name="SCENEID" val="Unkown"/>
  <p:tag name="SCENELINKIDS" val="2|3|4|5"/>
  <p:tag name="ANIMSTRING" val="bd1cf8d96bd1daa01138426dbf6166dd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1,16777215|2,5385211|3,15594532"/>
  <p:tag name="LINKREPLACED" val="Tru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15594532"/>
  <p:tag name="SCANEADDTIONSP" val="true"/>
  <p:tag name="SCENESHAPETYPE" val="SceneText"/>
  <p:tag name="SCENESHAPESUBTYPE" val="SceneTitleText"/>
  <p:tag name="SCENESHAPENAME" val="抖音文本"/>
  <p:tag name="TXTGRP" val="636664956046270676"/>
  <p:tag name="SCENECOLOR-TEXT" val="Color_Theme"/>
  <p:tag name="SCENECOLOR-TEXT-VALUE" val="3"/>
  <p:tag name="RESOURCEID" val="636664956046310678"/>
  <p:tag name="SCENEID" val="Unkown"/>
  <p:tag name="SCENELINKIDS" val="2|3|4|5"/>
  <p:tag name="ANIMSTRING" val="bd1cf8d96bd1daa01138426dbf6166dd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CANEADDTIONSP" val="true"/>
  <p:tag name="SCENESHAPETYPE" val="SceneText"/>
  <p:tag name="SCENESHAPESUBTYPE" val="SceneTitleText"/>
  <p:tag name="SCENESHAPENAME" val="抖音文本"/>
  <p:tag name="TXTGRP" val="636664956046270676"/>
  <p:tag name="SCENECOLOR-TEXT" val="Color_Theme"/>
  <p:tag name="SCENECOLOR-TEXT-VALUE" val="1"/>
  <p:tag name="RESOURCEID" val="636664956046310678"/>
  <p:tag name="SCENEID" val="Unkown"/>
  <p:tag name="SCENELINKIDS" val="2|3|4|5"/>
  <p:tag name="ANIMSTRING" val="bd1cf8d96bd1daa01138426dbf6166d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5385211"/>
  <p:tag name="SCANEADDTIONSP" val="true"/>
  <p:tag name="SCENESHAPETYPE" val="SceneText"/>
  <p:tag name="SCENESHAPESUBTYPE" val="SceneTitleText"/>
  <p:tag name="SCENESHAPENAME" val="抖音文本"/>
  <p:tag name="TXTGRP" val="636664956046270676"/>
  <p:tag name="SCENECOLOR-TEXT" val="Color_Theme"/>
  <p:tag name="SCENECOLOR-TEXT-VALUE" val="2"/>
  <p:tag name="RESOURCEID" val="636664956046310678"/>
  <p:tag name="SCENEID" val="Unkown"/>
  <p:tag name="SCENELINKIDS" val="2|3|4|5"/>
  <p:tag name="ANIMSTRING" val="bd1cf8d96bd1daa01138426dbf6166dd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HADOWSRC" val="true"/>
  <p:tag name="SCENESHAPETYPE" val="SceneText"/>
  <p:tag name="SCENESHAPESUBTYPE" val="SceneTitleText"/>
  <p:tag name="SCENESHAPENAME" val="抖音文本"/>
  <p:tag name="TXTGRP" val="636664956046270676"/>
  <p:tag name="SCENECOLOR-TEXT" val="Color_Theme"/>
  <p:tag name="SCENECOLOR-TEXT-VALUE" val="1"/>
  <p:tag name="SCANEADDTIONSP" val="false"/>
  <p:tag name="RESOURCEID" val="636664956046310678"/>
  <p:tag name="SCENEID" val="Unkown"/>
  <p:tag name="SCENELINKIDS" val="2|3|4|5"/>
  <p:tag name="ANIMSTRING" val="bd1cf8d96bd1daa01138426dbf6166dd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1,16777215|2,5385211|3,15594532"/>
  <p:tag name="LINKREPLACED" val="Tru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15594532"/>
  <p:tag name="SCANEADDTIONSP" val="true"/>
  <p:tag name="SCENESHAPETYPE" val="SceneText"/>
  <p:tag name="SCENESHAPESUBTYPE" val="SceneTitleText"/>
  <p:tag name="SCENESHAPENAME" val="抖音文本"/>
  <p:tag name="TXTGRP" val="636664956047180728"/>
  <p:tag name="SCENECOLOR-TEXT" val="Color_Theme"/>
  <p:tag name="SCENECOLOR-TEXT-VALUE" val="3"/>
  <p:tag name="RESOURCEID" val="636664956047230731"/>
  <p:tag name="SCENEID" val="Unkown"/>
  <p:tag name="SCENELINKIDS" val="2|3|4|5"/>
  <p:tag name="ANIMSTRING" val="bd1cf8d96bd1daa01138426dbf6166dd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CANEADDTIONSP" val="true"/>
  <p:tag name="SCENESHAPETYPE" val="SceneText"/>
  <p:tag name="SCENESHAPESUBTYPE" val="SceneTitleText"/>
  <p:tag name="SCENESHAPENAME" val="抖音文本"/>
  <p:tag name="TXTGRP" val="636664956047180728"/>
  <p:tag name="SCENECOLOR-TEXT" val="Color_Theme"/>
  <p:tag name="SCENECOLOR-TEXT-VALUE" val="1"/>
  <p:tag name="RESOURCEID" val="636664956047230731"/>
  <p:tag name="SCENEID" val="Unkown"/>
  <p:tag name="SCENELINKIDS" val="2|3|4|5"/>
  <p:tag name="ANIMSTRING" val="bd1cf8d96bd1daa01138426dbf6166dd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5385211"/>
  <p:tag name="SCANEADDTIONSP" val="true"/>
  <p:tag name="SCENESHAPETYPE" val="SceneText"/>
  <p:tag name="SCENESHAPESUBTYPE" val="SceneTitleText"/>
  <p:tag name="SCENESHAPENAME" val="抖音文本"/>
  <p:tag name="TXTGRP" val="636664956047180728"/>
  <p:tag name="SCENECOLOR-TEXT" val="Color_Theme"/>
  <p:tag name="SCENECOLOR-TEXT-VALUE" val="2"/>
  <p:tag name="RESOURCEID" val="636664956047230731"/>
  <p:tag name="SCENEID" val="Unkown"/>
  <p:tag name="SCENELINKIDS" val="2|3|4|5"/>
  <p:tag name="ANIMSTRING" val="bd1cf8d96bd1daa01138426dbf6166dd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HADOWSRC" val="true"/>
  <p:tag name="SCENESHAPETYPE" val="SceneText"/>
  <p:tag name="SCENESHAPESUBTYPE" val="SceneTitleText"/>
  <p:tag name="SCENESHAPENAME" val="抖音文本"/>
  <p:tag name="TXTGRP" val="636664956047180728"/>
  <p:tag name="SCENECOLOR-TEXT" val="Color_Theme"/>
  <p:tag name="SCENECOLOR-TEXT-VALUE" val="1"/>
  <p:tag name="SCANEADDTIONSP" val="false"/>
  <p:tag name="RESOURCEID" val="636664956047230731"/>
  <p:tag name="SCENEID" val="Unkown"/>
  <p:tag name="SCENELINKIDS" val="2|3|4|5"/>
  <p:tag name="ANIMSTRING" val="bd1cf8d96bd1daa01138426dbf6166dd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1,16777215|2,5385211|3,15594532"/>
  <p:tag name="LINKREPLACED" val="Tru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15594532"/>
  <p:tag name="SCANEADDTIONSP" val="true"/>
  <p:tag name="SCENESHAPETYPE" val="SceneText"/>
  <p:tag name="SCENESHAPESUBTYPE" val="SceneTitleText"/>
  <p:tag name="SCENESHAPENAME" val="抖音文本"/>
  <p:tag name="TXTGRP" val="636664956049640869"/>
  <p:tag name="SCENECOLOR-TEXT" val="Color_Theme"/>
  <p:tag name="SCENECOLOR-TEXT-VALUE" val="3"/>
  <p:tag name="RESOURCEID" val="636664956049860881"/>
  <p:tag name="SCENEID" val="Unkown"/>
  <p:tag name="SCENELINKIDS" val="2|3|4|5"/>
  <p:tag name="ANIMSTRING" val="bd1cf8d96bd1daa01138426dbf6166dd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CANEADDTIONSP" val="true"/>
  <p:tag name="SCENESHAPETYPE" val="SceneText"/>
  <p:tag name="SCENESHAPESUBTYPE" val="SceneTitleText"/>
  <p:tag name="SCENESHAPENAME" val="抖音文本"/>
  <p:tag name="TXTGRP" val="636664956049640869"/>
  <p:tag name="SCENECOLOR-TEXT" val="Color_Theme"/>
  <p:tag name="SCENECOLOR-TEXT-VALUE" val="1"/>
  <p:tag name="RESOURCEID" val="636664956049860881"/>
  <p:tag name="SCENEID" val="Unkown"/>
  <p:tag name="SCENELINKIDS" val="2|3|4|5"/>
  <p:tag name="ANIMSTRING" val="bd1cf8d96bd1daa01138426dbf6166dd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5385211"/>
  <p:tag name="SCANEADDTIONSP" val="true"/>
  <p:tag name="SCENESHAPETYPE" val="SceneText"/>
  <p:tag name="SCENESHAPESUBTYPE" val="SceneTitleText"/>
  <p:tag name="SCENESHAPENAME" val="抖音文本"/>
  <p:tag name="TXTGRP" val="636664956049640869"/>
  <p:tag name="SCENECOLOR-TEXT" val="Color_Theme"/>
  <p:tag name="SCENECOLOR-TEXT-VALUE" val="2"/>
  <p:tag name="RESOURCEID" val="636664956049860881"/>
  <p:tag name="SCENEID" val="Unkown"/>
  <p:tag name="SCENELINKIDS" val="2|3|4|5"/>
  <p:tag name="ANIMSTRING" val="bd1cf8d96bd1daa01138426dbf6166dd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HADOWSRC" val="true"/>
  <p:tag name="SCENESHAPETYPE" val="SceneText"/>
  <p:tag name="SCENESHAPESUBTYPE" val="SceneTitleText"/>
  <p:tag name="SCENESHAPENAME" val="抖音文本"/>
  <p:tag name="TXTGRP" val="636664956049640869"/>
  <p:tag name="SCENECOLOR-TEXT" val="Color_Theme"/>
  <p:tag name="SCENECOLOR-TEXT-VALUE" val="1"/>
  <p:tag name="SCANEADDTIONSP" val="false"/>
  <p:tag name="RESOURCEID" val="636664956049860881"/>
  <p:tag name="SCENEID" val="Unkown"/>
  <p:tag name="SCENELINKIDS" val="2|3|4|5"/>
  <p:tag name="ANIMSTRING" val="bd1cf8d96bd1daa01138426dbf6166dd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1,16777215|2,5385211|3,15594532"/>
  <p:tag name="LINKREPLACED" val="Tru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15594532"/>
  <p:tag name="SCANEADDTIONSP" val="true"/>
  <p:tag name="SCENESHAPETYPE" val="SceneText"/>
  <p:tag name="SCENESHAPESUBTYPE" val="SceneTitleText"/>
  <p:tag name="SCENESHAPENAME" val="抖音文本"/>
  <p:tag name="TXTGRP" val="636664956051040949"/>
  <p:tag name="SCENECOLOR-TEXT" val="Color_Theme"/>
  <p:tag name="SCENECOLOR-TEXT-VALUE" val="3"/>
  <p:tag name="RESOURCEID" val="636664956051090952"/>
  <p:tag name="SCENEID" val="Unkown"/>
  <p:tag name="SCENELINKIDS" val="2|3|4|5"/>
  <p:tag name="ANIMSTRING" val="bd1cf8d96bd1daa01138426dbf6166dd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CANEADDTIONSP" val="true"/>
  <p:tag name="SCENESHAPETYPE" val="SceneText"/>
  <p:tag name="SCENESHAPESUBTYPE" val="SceneTitleText"/>
  <p:tag name="SCENESHAPENAME" val="抖音文本"/>
  <p:tag name="TXTGRP" val="636664956051040949"/>
  <p:tag name="SCENECOLOR-TEXT" val="Color_Theme"/>
  <p:tag name="SCENECOLOR-TEXT-VALUE" val="1"/>
  <p:tag name="RESOURCEID" val="636664956051090952"/>
  <p:tag name="SCENEID" val="Unkown"/>
  <p:tag name="SCENELINKIDS" val="2|3|4|5"/>
  <p:tag name="ANIMSTRING" val="bd1cf8d96bd1daa01138426dbf6166dd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FIXEDCOLORSHADOW" val="5385211"/>
  <p:tag name="SCANEADDTIONSP" val="true"/>
  <p:tag name="SCENESHAPETYPE" val="SceneText"/>
  <p:tag name="SCENESHAPESUBTYPE" val="SceneTitleText"/>
  <p:tag name="SCENESHAPENAME" val="抖音文本"/>
  <p:tag name="TXTGRP" val="636664956051040949"/>
  <p:tag name="SCENECOLOR-TEXT" val="Color_Theme"/>
  <p:tag name="SCENECOLOR-TEXT-VALUE" val="2"/>
  <p:tag name="RESOURCEID" val="636664956051090952"/>
  <p:tag name="SCENEID" val="Unkown"/>
  <p:tag name="SCENELINKIDS" val="2|3|4|5"/>
  <p:tag name="ANIMSTRING" val="bd1cf8d96bd1daa01138426dbf6166dd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  <p:tag name="SHADOWSRC" val="true"/>
  <p:tag name="SCENESHAPETYPE" val="SceneText"/>
  <p:tag name="SCENESHAPESUBTYPE" val="SceneTitleText"/>
  <p:tag name="SCENESHAPENAME" val="抖音文本"/>
  <p:tag name="TXTGRP" val="636664956051040949"/>
  <p:tag name="SCENECOLOR-TEXT" val="Color_Theme"/>
  <p:tag name="SCENECOLOR-TEXT-VALUE" val="1"/>
  <p:tag name="SCANEADDTIONSP" val="false"/>
  <p:tag name="RESOURCEID" val="636664956051090952"/>
  <p:tag name="SCENEID" val="Unkown"/>
  <p:tag name="SCENELINKIDS" val="2|3|4|5"/>
  <p:tag name="ANIMSTRING" val="bd1cf8d96bd1daa01138426dbf6166dd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3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use14aau">
      <a:majorFont>
        <a:latin typeface="Arial" panose="020F0302020204030204"/>
        <a:ea typeface="HYShangWeiShouShuW"/>
        <a:cs typeface=""/>
      </a:majorFont>
      <a:minorFont>
        <a:latin typeface="Arial" panose="020F0502020204030204"/>
        <a:ea typeface="HYShangWeiShouShu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199</Words>
  <Application>Microsoft Office PowerPoint</Application>
  <PresentationFormat>宽屏</PresentationFormat>
  <Paragraphs>131</Paragraphs>
  <Slides>84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84</vt:i4>
      </vt:variant>
    </vt:vector>
  </HeadingPairs>
  <TitlesOfParts>
    <vt:vector size="87" baseType="lpstr">
      <vt:lpstr>HYShangWeiShouShuW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素材来源网站当图网-www.99ppt.com</dc:title>
  <dc:subject>素材来源网站当图网-www.99ppt.com</dc:subject>
  <dc:creator>素材来源网站当图网-www.99ppt.com</dc:creator>
  <dc:description>素材来源网站当图网-www.99ppt.com</dc:description>
  <cp:lastModifiedBy>裘 皓然</cp:lastModifiedBy>
  <cp:revision>29</cp:revision>
  <dcterms:created xsi:type="dcterms:W3CDTF">2018-07-06T09:41:42Z</dcterms:created>
  <dcterms:modified xsi:type="dcterms:W3CDTF">2021-04-28T14:03:03Z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A09F084E-AD41-489F-8076-AA5BE3082BCA}" pid="100">
    <vt:ui4>5</vt:ui4>
  </property>
  <property fmtid="{64440492-4C8B-11D1-8B70-080036B11A03}" pid="11">
    <vt:lpwstr>素材来源网站当图网-www.99ppt.com</vt:lpwstr>
  </property>
</Properties>
</file>

<file path=docProps/thumbnail.jpeg>
</file>